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0" r:id="rId3"/>
    <p:sldId id="276" r:id="rId4"/>
    <p:sldId id="270" r:id="rId5"/>
    <p:sldId id="289" r:id="rId6"/>
    <p:sldId id="288" r:id="rId7"/>
    <p:sldId id="274" r:id="rId8"/>
    <p:sldId id="278" r:id="rId9"/>
    <p:sldId id="280" r:id="rId10"/>
    <p:sldId id="286" r:id="rId11"/>
    <p:sldId id="282" r:id="rId12"/>
    <p:sldId id="287" r:id="rId13"/>
    <p:sldId id="284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E837CCC8-99EB-4256-A180-2121A895916D}">
          <p14:sldIdLst>
            <p14:sldId id="258"/>
            <p14:sldId id="260"/>
            <p14:sldId id="276"/>
            <p14:sldId id="270"/>
            <p14:sldId id="289"/>
            <p14:sldId id="288"/>
            <p14:sldId id="274"/>
            <p14:sldId id="278"/>
            <p14:sldId id="280"/>
            <p14:sldId id="286"/>
            <p14:sldId id="282"/>
            <p14:sldId id="287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7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AB17E7-0C6C-4AFF-8FDF-E30065190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D73A5D-92E3-4639-BF2F-42D74BF878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C7B1DA-7EC1-4441-B94C-00BCBEADA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B42975-1F02-497F-B6C6-9861B5C53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935B46-0FAD-4488-A411-33F9C21EA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90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4C381D-7AAB-4ED1-BC67-1FF63828A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EA46439-354A-4C71-A089-34A4EF78FE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889DAB-83CC-4C03-960B-B742AA299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63E3FE-9477-4981-B16F-80BECEDC5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D63B13-E62D-405B-BBD6-D47EF737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49B68C-E85A-4F7E-AA37-6C2433D2C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04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8BBBE5-5574-4C83-85B1-9530AFA52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64ACE81-9B7F-44F6-A137-B1D29A00D2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078ADC-9CA4-4C1E-A812-084F7D76B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2191BF-32F8-4FF4-9EC7-DD8C2C199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3F38F0-86B2-4B0A-8E48-2E334DE94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6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DF029DF-9460-4E6F-A8B8-F27FC0352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84966CE-78BC-41F7-91A9-030E6EDAD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CA3D72-6AC3-49B2-81CE-0D25FDA21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B8A82-7FF2-4B86-98F1-8134A0AA0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00048F-6B1E-4B66-B1E3-63F848102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55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C51E7-BC66-4863-B559-531A205BE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FDF01B-4D5E-476A-992D-2A99618B9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DC65F7-E474-4069-8987-5F4BF3A15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53079D-9AAB-46E2-8B8C-758ACAAE1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BDE95C-AC85-42BD-9F5A-F879F61F0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90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6136E0-5F6C-4785-B9CF-70C53F6E0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7BC730-CDC0-4AA0-8BC5-EDE177431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EE35E9-781B-4753-8031-FCD84230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0E733B-F254-4DF0-890F-BA8F67101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A44F21-64EA-4EA6-88EA-976A246A4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49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DE099D-E13D-4B64-B1C7-13379327F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5A7AF2-36B5-4440-A113-F36A6670F5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13E2C3-57D6-4D89-AC83-3780B681B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12568A-0FAA-47B3-885F-E19966023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14AF60-60EE-40C9-97B9-1CEA767F6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BA67BD-6949-4D7B-9AF1-0DAE4BA27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31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C7901E-072F-4D55-9925-BAF8F88E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86B416-DE39-4552-B60B-5A16E1077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015040-9AFE-406D-8042-BE3F50BD5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612F479-9A13-437E-82A1-342B70B262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93419CF-2454-4042-98E6-9843C35FF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6D3C34C-8E4D-4BA2-B7A7-1546733A3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BE490B-80FB-45FC-85D4-A22E22849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D24FCDC-9956-4048-AF14-DE6B0160B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030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C7901E-072F-4D55-9925-BAF8F88E4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86B416-DE39-4552-B60B-5A16E1077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015040-9AFE-406D-8042-BE3F50BD5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612F479-9A13-437E-82A1-342B70B262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93419CF-2454-4042-98E6-9843C35FF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6D3C34C-8E4D-4BA2-B7A7-1546733A3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BE490B-80FB-45FC-85D4-A22E22849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D24FCDC-9956-4048-AF14-DE6B0160B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772587" y="6728952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340483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DEA114-AE87-43F4-8C72-FA063495C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2B4F2D9-70B0-49A4-980E-CB8DCE8EB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4951A98-300B-4A25-908B-C2AA1EAC1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79D083A-C7B8-449F-A9B8-6B9827CF5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150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EF6B770-325E-47E8-AB45-4BB57C52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05C8394-995B-4A85-AE7D-305B999C9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56BA8AB-2C41-48EE-9359-C95D7114D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70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B1AE3F-E1BB-489E-BAFB-FD3718442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B671B6-8401-48C7-BD67-19EA2BE39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9766BD2-9B9A-46BF-8FF1-1537949E2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BE881B6-F054-4E0D-8763-488960C9D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BCEFD-33B2-4F9C-899B-A2D875787D80}" type="datetimeFigureOut">
              <a:rPr lang="zh-CN" altLang="en-US" smtClean="0"/>
              <a:t>2022/6/8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4F4467-B5BD-4EDE-B62D-00F4C2F58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0543F4-68B2-49C8-BD97-E95C89AA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3808A-D05D-4561-A037-6216794B4F0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16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6FE10C6-7E6F-4213-86E1-065FC760F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2CBCCA-17EB-4CBF-B65D-3249CB81D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8AE91A-8B1B-4FB7-A354-9D95782E7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fld id="{6F7BCEFD-33B2-4F9C-899B-A2D875787D80}" type="datetimeFigureOut">
              <a:rPr lang="zh-CN" altLang="en-US" smtClean="0"/>
              <a:pPr/>
              <a:t>2022/6/8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B689B0-4491-4D6E-A519-2B6E002A3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B6CABC-0667-4137-9DC4-CBA1D6178A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fld id="{FBD3808A-D05D-4561-A037-6216794B4F0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843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E9064AB-19E1-4D9F-8B1B-CDABBF75DE0C}"/>
              </a:ext>
            </a:extLst>
          </p:cNvPr>
          <p:cNvGrpSpPr/>
          <p:nvPr/>
        </p:nvGrpSpPr>
        <p:grpSpPr>
          <a:xfrm>
            <a:off x="9529009" y="3778431"/>
            <a:ext cx="1864249" cy="1603698"/>
            <a:chOff x="9625262" y="3826557"/>
            <a:chExt cx="1864249" cy="1603698"/>
          </a:xfrm>
        </p:grpSpPr>
        <p:sp>
          <p:nvSpPr>
            <p:cNvPr id="18" name="任意多边形 42">
              <a:extLst>
                <a:ext uri="{FF2B5EF4-FFF2-40B4-BE49-F238E27FC236}">
                  <a16:creationId xmlns:a16="http://schemas.microsoft.com/office/drawing/2014/main" id="{01CDA87B-F98E-472C-A6E7-F844676D8017}"/>
                </a:ext>
              </a:extLst>
            </p:cNvPr>
            <p:cNvSpPr/>
            <p:nvPr/>
          </p:nvSpPr>
          <p:spPr>
            <a:xfrm rot="5400000">
              <a:off x="9988148" y="3928892"/>
              <a:ext cx="1603698" cy="139902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FF006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9" name="任意多边形 42">
              <a:extLst>
                <a:ext uri="{FF2B5EF4-FFF2-40B4-BE49-F238E27FC236}">
                  <a16:creationId xmlns:a16="http://schemas.microsoft.com/office/drawing/2014/main" id="{F0FB61A3-C745-4313-8F92-242E67E4A2D9}"/>
                </a:ext>
              </a:extLst>
            </p:cNvPr>
            <p:cNvSpPr/>
            <p:nvPr/>
          </p:nvSpPr>
          <p:spPr>
            <a:xfrm rot="5400000">
              <a:off x="9576906" y="4696747"/>
              <a:ext cx="757802" cy="66108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solidFill>
              <a:srgbClr val="FFC000"/>
            </a:solidFill>
            <a:ln w="635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22" name="任意多边形 42">
            <a:extLst>
              <a:ext uri="{FF2B5EF4-FFF2-40B4-BE49-F238E27FC236}">
                <a16:creationId xmlns:a16="http://schemas.microsoft.com/office/drawing/2014/main" id="{55F1A4DE-5434-4A39-A2E4-EDBCBCF1DED6}"/>
              </a:ext>
            </a:extLst>
          </p:cNvPr>
          <p:cNvSpPr/>
          <p:nvPr/>
        </p:nvSpPr>
        <p:spPr>
          <a:xfrm rot="5400000">
            <a:off x="1246358" y="3769633"/>
            <a:ext cx="831359" cy="725258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noFill/>
          <a:ln w="63500" cap="flat" cmpd="sng" algn="ctr">
            <a:solidFill>
              <a:srgbClr val="07F356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31" name="任意多边形 42">
            <a:extLst>
              <a:ext uri="{FF2B5EF4-FFF2-40B4-BE49-F238E27FC236}">
                <a16:creationId xmlns:a16="http://schemas.microsoft.com/office/drawing/2014/main" id="{E11EDAAF-05BB-4B20-BE53-53BFF3671055}"/>
              </a:ext>
            </a:extLst>
          </p:cNvPr>
          <p:cNvSpPr/>
          <p:nvPr/>
        </p:nvSpPr>
        <p:spPr>
          <a:xfrm rot="5400000">
            <a:off x="2185989" y="2776187"/>
            <a:ext cx="435994" cy="380351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solidFill>
            <a:srgbClr val="FF0066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EB57BE02-8364-4EFA-9E66-538D7C2FA575}"/>
              </a:ext>
            </a:extLst>
          </p:cNvPr>
          <p:cNvGrpSpPr/>
          <p:nvPr/>
        </p:nvGrpSpPr>
        <p:grpSpPr>
          <a:xfrm>
            <a:off x="2975811" y="572245"/>
            <a:ext cx="6240379" cy="5713511"/>
            <a:chOff x="3545313" y="1039348"/>
            <a:chExt cx="4908876" cy="4494425"/>
          </a:xfrm>
        </p:grpSpPr>
        <p:sp>
          <p:nvSpPr>
            <p:cNvPr id="24" name="任意多边形 42">
              <a:extLst>
                <a:ext uri="{FF2B5EF4-FFF2-40B4-BE49-F238E27FC236}">
                  <a16:creationId xmlns:a16="http://schemas.microsoft.com/office/drawing/2014/main" id="{A35C1434-83A8-472F-8AE8-1F9EEBF90811}"/>
                </a:ext>
              </a:extLst>
            </p:cNvPr>
            <p:cNvSpPr/>
            <p:nvPr/>
          </p:nvSpPr>
          <p:spPr>
            <a:xfrm rot="5400000">
              <a:off x="5925605" y="2753928"/>
              <a:ext cx="2670258" cy="232946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127000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6" name="任意多边形 42">
              <a:extLst>
                <a:ext uri="{FF2B5EF4-FFF2-40B4-BE49-F238E27FC236}">
                  <a16:creationId xmlns:a16="http://schemas.microsoft.com/office/drawing/2014/main" id="{222E751C-987D-4143-B054-AD48B84EADE0}"/>
                </a:ext>
              </a:extLst>
            </p:cNvPr>
            <p:cNvSpPr/>
            <p:nvPr/>
          </p:nvSpPr>
          <p:spPr>
            <a:xfrm rot="5400000">
              <a:off x="4246562" y="1326146"/>
              <a:ext cx="4494425" cy="392082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7F757">
                    <a:alpha val="93725"/>
                  </a:srgbClr>
                </a:gs>
                <a:gs pos="100000">
                  <a:srgbClr val="36DEA6">
                    <a:alpha val="51000"/>
                  </a:srgbClr>
                </a:gs>
              </a:gsLst>
              <a:lin ang="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32" name="任意多边形 42">
              <a:extLst>
                <a:ext uri="{FF2B5EF4-FFF2-40B4-BE49-F238E27FC236}">
                  <a16:creationId xmlns:a16="http://schemas.microsoft.com/office/drawing/2014/main" id="{5E6A158F-BB31-4B0C-8D43-654F59F6C6BF}"/>
                </a:ext>
              </a:extLst>
            </p:cNvPr>
            <p:cNvSpPr/>
            <p:nvPr/>
          </p:nvSpPr>
          <p:spPr>
            <a:xfrm rot="5400000">
              <a:off x="3288332" y="1672396"/>
              <a:ext cx="4027172" cy="351320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gradFill flip="none" rotWithShape="1">
              <a:gsLst>
                <a:gs pos="31000">
                  <a:srgbClr val="27408F"/>
                </a:gs>
                <a:gs pos="100000">
                  <a:srgbClr val="7030A0">
                    <a:alpha val="58000"/>
                  </a:srgbClr>
                </a:gs>
              </a:gsLst>
              <a:lin ang="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DAD0F927-A1F8-4750-BB15-CF96C671729E}"/>
              </a:ext>
            </a:extLst>
          </p:cNvPr>
          <p:cNvSpPr/>
          <p:nvPr/>
        </p:nvSpPr>
        <p:spPr>
          <a:xfrm>
            <a:off x="10411326" y="641552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07F3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4238537E-DCFA-41AA-B257-5A830FC995B2}"/>
              </a:ext>
            </a:extLst>
          </p:cNvPr>
          <p:cNvSpPr/>
          <p:nvPr/>
        </p:nvSpPr>
        <p:spPr>
          <a:xfrm flipV="1">
            <a:off x="834189" y="2005131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1DCDD236-A75B-4541-B96F-D7DC0CD402ED}"/>
              </a:ext>
            </a:extLst>
          </p:cNvPr>
          <p:cNvSpPr/>
          <p:nvPr/>
        </p:nvSpPr>
        <p:spPr>
          <a:xfrm flipV="1">
            <a:off x="8357936" y="5422100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75109E3B-DC52-484B-BEDF-DC573985242F}"/>
              </a:ext>
            </a:extLst>
          </p:cNvPr>
          <p:cNvGrpSpPr/>
          <p:nvPr/>
        </p:nvGrpSpPr>
        <p:grpSpPr>
          <a:xfrm>
            <a:off x="240631" y="224589"/>
            <a:ext cx="176464" cy="625642"/>
            <a:chOff x="160421" y="224589"/>
            <a:chExt cx="176464" cy="625642"/>
          </a:xfrm>
          <a:solidFill>
            <a:schemeClr val="bg1">
              <a:alpha val="70000"/>
            </a:schemeClr>
          </a:solidFill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D88D97BF-E88F-441F-8CD0-C8C0D7F0C902}"/>
                </a:ext>
              </a:extLst>
            </p:cNvPr>
            <p:cNvSpPr/>
            <p:nvPr/>
          </p:nvSpPr>
          <p:spPr>
            <a:xfrm>
              <a:off x="160421" y="224589"/>
              <a:ext cx="176464" cy="1764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0A6013C6-A475-4593-A8D7-6EC199A755D7}"/>
                </a:ext>
              </a:extLst>
            </p:cNvPr>
            <p:cNvSpPr/>
            <p:nvPr/>
          </p:nvSpPr>
          <p:spPr>
            <a:xfrm>
              <a:off x="160421" y="449178"/>
              <a:ext cx="176464" cy="1764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B0C0C2AE-0762-49FB-8166-8833B75AEB7B}"/>
                </a:ext>
              </a:extLst>
            </p:cNvPr>
            <p:cNvSpPr/>
            <p:nvPr/>
          </p:nvSpPr>
          <p:spPr>
            <a:xfrm>
              <a:off x="160421" y="673767"/>
              <a:ext cx="176464" cy="1764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ED9A3362-9442-4B12-8215-BD4543ABE920}"/>
              </a:ext>
            </a:extLst>
          </p:cNvPr>
          <p:cNvSpPr txBox="1"/>
          <p:nvPr/>
        </p:nvSpPr>
        <p:spPr>
          <a:xfrm>
            <a:off x="2585660" y="2308804"/>
            <a:ext cx="7265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FINAL</a:t>
            </a:r>
            <a:r>
              <a:rPr kumimoji="0" lang="en-US" altLang="zh-CN" sz="4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 PROJECT </a:t>
            </a:r>
            <a:r>
              <a:rPr lang="en-US" altLang="zh-CN" sz="4800" b="1" baseline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DEMO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CB59015-E543-4CD5-BBA8-A14F7A6AFBB8}"/>
              </a:ext>
            </a:extLst>
          </p:cNvPr>
          <p:cNvSpPr txBox="1"/>
          <p:nvPr/>
        </p:nvSpPr>
        <p:spPr>
          <a:xfrm>
            <a:off x="3103354" y="3360821"/>
            <a:ext cx="5985293" cy="441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PROJECT </a:t>
            </a:r>
            <a:r>
              <a:rPr lang="zh-TW" altLang="en-US" sz="2000" b="1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主題</a:t>
            </a:r>
            <a:r>
              <a:rPr lang="en-US" altLang="zh-TW" sz="2000" b="1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:</a:t>
            </a:r>
            <a:r>
              <a:rPr lang="zh-TW" altLang="en-US" sz="2000" b="1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 中正大學植物導覽網站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76887081-92A8-4252-B00A-2D2A2061B87F}"/>
              </a:ext>
            </a:extLst>
          </p:cNvPr>
          <p:cNvSpPr/>
          <p:nvPr/>
        </p:nvSpPr>
        <p:spPr>
          <a:xfrm>
            <a:off x="8351926" y="6004378"/>
            <a:ext cx="2149283" cy="432000"/>
          </a:xfrm>
          <a:prstGeom prst="roundRect">
            <a:avLst>
              <a:gd name="adj" fmla="val 50000"/>
            </a:avLst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2000" kern="0" noProof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組別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：第</a:t>
            </a:r>
            <a:r>
              <a: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十六組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1" name="矩形: 圆角 54">
            <a:extLst>
              <a:ext uri="{FF2B5EF4-FFF2-40B4-BE49-F238E27FC236}">
                <a16:creationId xmlns:a16="http://schemas.microsoft.com/office/drawing/2014/main" id="{056C85EC-1413-1CA2-A1B1-AD78BA52A4B3}"/>
              </a:ext>
            </a:extLst>
          </p:cNvPr>
          <p:cNvSpPr/>
          <p:nvPr/>
        </p:nvSpPr>
        <p:spPr>
          <a:xfrm>
            <a:off x="10519149" y="6008152"/>
            <a:ext cx="2149283" cy="432000"/>
          </a:xfrm>
          <a:prstGeom prst="roundRect">
            <a:avLst>
              <a:gd name="adj" fmla="val 50000"/>
            </a:avLst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張秉棋</a:t>
            </a:r>
            <a:endParaRPr lang="en-US" altLang="zh-TW" sz="2000" kern="0" dirty="0">
              <a:solidFill>
                <a:prstClr val="white"/>
              </a:solidFill>
              <a:latin typeface="微软雅黑" panose="020F0502020204030204"/>
              <a:ea typeface="微软雅黑"/>
              <a:cs typeface="+mn-ea"/>
              <a:sym typeface="+mn-lt"/>
            </a:endParaRPr>
          </a:p>
          <a:p>
            <a:pPr lvl="0" algn="ctr">
              <a:defRPr/>
            </a:pPr>
            <a:r>
              <a:rPr lang="zh-TW" altLang="en-US" sz="2000" kern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陳禹</a:t>
            </a:r>
            <a:r>
              <a:rPr lang="zh-TW" altLang="en-US" sz="2000" dirty="0">
                <a:solidFill>
                  <a:schemeClr val="bg1"/>
                </a:solidFill>
              </a:rPr>
              <a:t>岑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zh-TW" altLang="en-US" sz="2000" kern="0" dirty="0">
                <a:solidFill>
                  <a:schemeClr val="bg1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莊翔亦</a:t>
            </a:r>
            <a:endParaRPr lang="en-US" altLang="zh-TW" sz="2000" kern="0" dirty="0">
              <a:solidFill>
                <a:schemeClr val="bg1"/>
              </a:solidFill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3" name="矩形: 圆角 54">
            <a:extLst>
              <a:ext uri="{FF2B5EF4-FFF2-40B4-BE49-F238E27FC236}">
                <a16:creationId xmlns:a16="http://schemas.microsoft.com/office/drawing/2014/main" id="{EF412876-58D8-8C34-E5AB-A843BEF77F36}"/>
              </a:ext>
            </a:extLst>
          </p:cNvPr>
          <p:cNvSpPr/>
          <p:nvPr/>
        </p:nvSpPr>
        <p:spPr>
          <a:xfrm>
            <a:off x="10229125" y="5988476"/>
            <a:ext cx="1364666" cy="432000"/>
          </a:xfrm>
          <a:prstGeom prst="roundRect">
            <a:avLst>
              <a:gd name="adj" fmla="val 50000"/>
            </a:avLst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2000" kern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組員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3481983937"/>
      </p:ext>
    </p:extLst>
  </p:cSld>
  <p:clrMapOvr>
    <a:masterClrMapping/>
  </p:clrMapOvr>
  <p:transition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75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75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5" grpId="0" animBg="1"/>
      <p:bldP spid="21" grpId="0"/>
      <p:bldP spid="2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B3130892-1473-4D3D-B6AF-AFF0F4075915}"/>
              </a:ext>
            </a:extLst>
          </p:cNvPr>
          <p:cNvGrpSpPr/>
          <p:nvPr/>
        </p:nvGrpSpPr>
        <p:grpSpPr>
          <a:xfrm>
            <a:off x="5064296" y="3125202"/>
            <a:ext cx="2063407" cy="607595"/>
            <a:chOff x="259101" y="339724"/>
            <a:chExt cx="2063407" cy="60759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746F713-C1F7-45CF-BD44-E978A5AE1AF2}"/>
                </a:ext>
              </a:extLst>
            </p:cNvPr>
            <p:cNvGrpSpPr/>
            <p:nvPr/>
          </p:nvGrpSpPr>
          <p:grpSpPr>
            <a:xfrm>
              <a:off x="259101" y="339724"/>
              <a:ext cx="663624" cy="607595"/>
              <a:chOff x="681790" y="556202"/>
              <a:chExt cx="6240379" cy="5713511"/>
            </a:xfrm>
          </p:grpSpPr>
          <p:sp>
            <p:nvSpPr>
              <p:cNvPr id="2" name="任意多边形 42">
                <a:extLst>
                  <a:ext uri="{FF2B5EF4-FFF2-40B4-BE49-F238E27FC236}">
                    <a16:creationId xmlns:a16="http://schemas.microsoft.com/office/drawing/2014/main" id="{1F9EAC97-79A8-4B20-BF3F-F8AC3CB63ADB}"/>
                  </a:ext>
                </a:extLst>
              </p:cNvPr>
              <p:cNvSpPr/>
              <p:nvPr/>
            </p:nvSpPr>
            <p:spPr>
              <a:xfrm rot="5400000">
                <a:off x="1573248" y="920793"/>
                <a:ext cx="5713511" cy="4984330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7F757">
                      <a:alpha val="93725"/>
                    </a:srgbClr>
                  </a:gs>
                  <a:gs pos="100000">
                    <a:srgbClr val="36DEA6">
                      <a:alpha val="51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3" name="任意多边形 42">
                <a:extLst>
                  <a:ext uri="{FF2B5EF4-FFF2-40B4-BE49-F238E27FC236}">
                    <a16:creationId xmlns:a16="http://schemas.microsoft.com/office/drawing/2014/main" id="{723FA8B8-7F01-4BC6-AAA3-7D1A0487EC31}"/>
                  </a:ext>
                </a:extLst>
              </p:cNvPr>
              <p:cNvSpPr/>
              <p:nvPr/>
            </p:nvSpPr>
            <p:spPr>
              <a:xfrm rot="5400000">
                <a:off x="355104" y="1360962"/>
                <a:ext cx="5119518" cy="4466146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31000">
                    <a:srgbClr val="27408F"/>
                  </a:gs>
                  <a:gs pos="100000">
                    <a:srgbClr val="7030A0">
                      <a:alpha val="58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D51C94A-A2A2-4E1B-B485-7EE8F18DE013}"/>
                </a:ext>
              </a:extLst>
            </p:cNvPr>
            <p:cNvSpPr txBox="1"/>
            <p:nvPr/>
          </p:nvSpPr>
          <p:spPr>
            <a:xfrm>
              <a:off x="962528" y="381911"/>
              <a:ext cx="135998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800" b="1" dirty="0">
                  <a:ln w="0">
                    <a:noFill/>
                  </a:ln>
                  <a:solidFill>
                    <a:prstClr val="white"/>
                  </a:solidFill>
                  <a:latin typeface="微软雅黑" panose="020F0502020204030204"/>
                  <a:ea typeface="微软雅黑"/>
                  <a:cs typeface="+mn-ea"/>
                  <a:sym typeface="+mn-lt"/>
                </a:rPr>
                <a:t>DEMO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0871" y="6504388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2580714812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CDBDEC03-0C54-4818-89A0-6908D1E88C84}"/>
              </a:ext>
            </a:extLst>
          </p:cNvPr>
          <p:cNvGrpSpPr/>
          <p:nvPr/>
        </p:nvGrpSpPr>
        <p:grpSpPr>
          <a:xfrm>
            <a:off x="9833809" y="4740958"/>
            <a:ext cx="1864249" cy="1603698"/>
            <a:chOff x="9625262" y="3826557"/>
            <a:chExt cx="1864249" cy="1603698"/>
          </a:xfrm>
        </p:grpSpPr>
        <p:sp>
          <p:nvSpPr>
            <p:cNvPr id="12" name="任意多边形 42">
              <a:extLst>
                <a:ext uri="{FF2B5EF4-FFF2-40B4-BE49-F238E27FC236}">
                  <a16:creationId xmlns:a16="http://schemas.microsoft.com/office/drawing/2014/main" id="{B8C2F373-87B0-4330-B84E-E9DB56397094}"/>
                </a:ext>
              </a:extLst>
            </p:cNvPr>
            <p:cNvSpPr/>
            <p:nvPr/>
          </p:nvSpPr>
          <p:spPr>
            <a:xfrm rot="5400000">
              <a:off x="9988148" y="3928892"/>
              <a:ext cx="1603698" cy="139902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FF006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3" name="任意多边形 42">
              <a:extLst>
                <a:ext uri="{FF2B5EF4-FFF2-40B4-BE49-F238E27FC236}">
                  <a16:creationId xmlns:a16="http://schemas.microsoft.com/office/drawing/2014/main" id="{C738EE18-85EE-4C01-9E49-4D26B59BC840}"/>
                </a:ext>
              </a:extLst>
            </p:cNvPr>
            <p:cNvSpPr/>
            <p:nvPr/>
          </p:nvSpPr>
          <p:spPr>
            <a:xfrm rot="5400000">
              <a:off x="9576906" y="4696747"/>
              <a:ext cx="757802" cy="66108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solidFill>
              <a:srgbClr val="FFC000"/>
            </a:solidFill>
            <a:ln w="635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52B6C5B0-2CE0-466B-8519-5B1473B38350}"/>
              </a:ext>
            </a:extLst>
          </p:cNvPr>
          <p:cNvGrpSpPr/>
          <p:nvPr/>
        </p:nvGrpSpPr>
        <p:grpSpPr>
          <a:xfrm>
            <a:off x="852658" y="1445794"/>
            <a:ext cx="4332171" cy="3966411"/>
            <a:chOff x="852658" y="1445794"/>
            <a:chExt cx="4332171" cy="3966411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265DD06-FA81-4B73-A239-5406410B0F65}"/>
                </a:ext>
              </a:extLst>
            </p:cNvPr>
            <p:cNvGrpSpPr/>
            <p:nvPr/>
          </p:nvGrpSpPr>
          <p:grpSpPr>
            <a:xfrm>
              <a:off x="852658" y="1445794"/>
              <a:ext cx="4332171" cy="3966411"/>
              <a:chOff x="852658" y="1445794"/>
              <a:chExt cx="4332171" cy="3966411"/>
            </a:xfrm>
          </p:grpSpPr>
          <p:grpSp>
            <p:nvGrpSpPr>
              <p:cNvPr id="4" name="组合 3">
                <a:extLst>
                  <a:ext uri="{FF2B5EF4-FFF2-40B4-BE49-F238E27FC236}">
                    <a16:creationId xmlns:a16="http://schemas.microsoft.com/office/drawing/2014/main" id="{6746F713-C1F7-45CF-BD44-E978A5AE1AF2}"/>
                  </a:ext>
                </a:extLst>
              </p:cNvPr>
              <p:cNvGrpSpPr/>
              <p:nvPr/>
            </p:nvGrpSpPr>
            <p:grpSpPr>
              <a:xfrm>
                <a:off x="852658" y="1445794"/>
                <a:ext cx="4332171" cy="3966411"/>
                <a:chOff x="681790" y="556202"/>
                <a:chExt cx="6240379" cy="5713511"/>
              </a:xfrm>
            </p:grpSpPr>
            <p:sp>
              <p:nvSpPr>
                <p:cNvPr id="2" name="任意多边形 42">
                  <a:extLst>
                    <a:ext uri="{FF2B5EF4-FFF2-40B4-BE49-F238E27FC236}">
                      <a16:creationId xmlns:a16="http://schemas.microsoft.com/office/drawing/2014/main" id="{1F9EAC97-79A8-4B20-BF3F-F8AC3CB63ADB}"/>
                    </a:ext>
                  </a:extLst>
                </p:cNvPr>
                <p:cNvSpPr/>
                <p:nvPr/>
              </p:nvSpPr>
              <p:spPr>
                <a:xfrm rot="5400000">
                  <a:off x="1573248" y="920793"/>
                  <a:ext cx="5713511" cy="4984330"/>
                </a:xfrm>
                <a:custGeom>
                  <a:avLst/>
                  <a:gdLst>
                    <a:gd name="connsiteX0" fmla="*/ 1124413 w 2264769"/>
                    <a:gd name="connsiteY0" fmla="*/ 0 h 2064064"/>
                    <a:gd name="connsiteX1" fmla="*/ 1407292 w 2264769"/>
                    <a:gd name="connsiteY1" fmla="*/ 177153 h 2064064"/>
                    <a:gd name="connsiteX2" fmla="*/ 1414406 w 2264769"/>
                    <a:gd name="connsiteY2" fmla="*/ 190190 h 2064064"/>
                    <a:gd name="connsiteX3" fmla="*/ 1419467 w 2264769"/>
                    <a:gd name="connsiteY3" fmla="*/ 191527 h 2064064"/>
                    <a:gd name="connsiteX4" fmla="*/ 2197219 w 2264769"/>
                    <a:gd name="connsiteY4" fmla="*/ 1532479 h 2064064"/>
                    <a:gd name="connsiteX5" fmla="*/ 2196011 w 2264769"/>
                    <a:gd name="connsiteY5" fmla="*/ 1537307 h 2064064"/>
                    <a:gd name="connsiteX6" fmla="*/ 2220090 w 2264769"/>
                    <a:gd name="connsiteY6" fmla="*/ 1578935 h 2064064"/>
                    <a:gd name="connsiteX7" fmla="*/ 2224313 w 2264769"/>
                    <a:gd name="connsiteY7" fmla="*/ 1912679 h 2064064"/>
                    <a:gd name="connsiteX8" fmla="*/ 1925900 w 2264769"/>
                    <a:gd name="connsiteY8" fmla="*/ 2062187 h 2064064"/>
                    <a:gd name="connsiteX9" fmla="*/ 1905445 w 2264769"/>
                    <a:gd name="connsiteY9" fmla="*/ 2061219 h 2064064"/>
                    <a:gd name="connsiteX10" fmla="*/ 1902399 w 2264769"/>
                    <a:gd name="connsiteY10" fmla="*/ 2064064 h 2064064"/>
                    <a:gd name="connsiteX11" fmla="*/ 389291 w 2264769"/>
                    <a:gd name="connsiteY11" fmla="*/ 2064064 h 2064064"/>
                    <a:gd name="connsiteX12" fmla="*/ 385062 w 2264769"/>
                    <a:gd name="connsiteY12" fmla="*/ 2060114 h 2064064"/>
                    <a:gd name="connsiteX13" fmla="*/ 384209 w 2264769"/>
                    <a:gd name="connsiteY13" fmla="*/ 2060285 h 2064064"/>
                    <a:gd name="connsiteX14" fmla="*/ 66671 w 2264769"/>
                    <a:gd name="connsiteY14" fmla="*/ 1957460 h 2064064"/>
                    <a:gd name="connsiteX15" fmla="*/ 57719 w 2264769"/>
                    <a:gd name="connsiteY15" fmla="*/ 1531931 h 2064064"/>
                    <a:gd name="connsiteX16" fmla="*/ 83681 w 2264769"/>
                    <a:gd name="connsiteY16" fmla="*/ 1487416 h 2064064"/>
                    <a:gd name="connsiteX17" fmla="*/ 82471 w 2264769"/>
                    <a:gd name="connsiteY17" fmla="*/ 1479266 h 2064064"/>
                    <a:gd name="connsiteX18" fmla="*/ 821369 w 2264769"/>
                    <a:gd name="connsiteY18" fmla="*/ 205305 h 2064064"/>
                    <a:gd name="connsiteX19" fmla="*/ 823655 w 2264769"/>
                    <a:gd name="connsiteY19" fmla="*/ 204362 h 2064064"/>
                    <a:gd name="connsiteX20" fmla="*/ 827198 w 2264769"/>
                    <a:gd name="connsiteY20" fmla="*/ 203426 h 2064064"/>
                    <a:gd name="connsiteX21" fmla="*/ 841535 w 2264769"/>
                    <a:gd name="connsiteY21" fmla="*/ 177153 h 2064064"/>
                    <a:gd name="connsiteX22" fmla="*/ 1124413 w 2264769"/>
                    <a:gd name="connsiteY22" fmla="*/ 0 h 2064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264769" h="2064064">
                      <a:moveTo>
                        <a:pt x="1124413" y="0"/>
                      </a:moveTo>
                      <a:cubicBezTo>
                        <a:pt x="1234884" y="0"/>
                        <a:pt x="1334897" y="67699"/>
                        <a:pt x="1407292" y="177153"/>
                      </a:cubicBezTo>
                      <a:lnTo>
                        <a:pt x="1414406" y="190190"/>
                      </a:lnTo>
                      <a:lnTo>
                        <a:pt x="1419467" y="191527"/>
                      </a:lnTo>
                      <a:lnTo>
                        <a:pt x="2197219" y="1532479"/>
                      </a:lnTo>
                      <a:lnTo>
                        <a:pt x="2196011" y="1537307"/>
                      </a:lnTo>
                      <a:lnTo>
                        <a:pt x="2220090" y="1578935"/>
                      </a:lnTo>
                      <a:cubicBezTo>
                        <a:pt x="2275937" y="1697688"/>
                        <a:pt x="2281758" y="1818318"/>
                        <a:pt x="2224313" y="1912679"/>
                      </a:cubicBezTo>
                      <a:cubicBezTo>
                        <a:pt x="2166869" y="2007040"/>
                        <a:pt x="2057037" y="2057265"/>
                        <a:pt x="1925900" y="2062187"/>
                      </a:cubicBezTo>
                      <a:lnTo>
                        <a:pt x="1905445" y="2061219"/>
                      </a:lnTo>
                      <a:lnTo>
                        <a:pt x="1902399" y="2064064"/>
                      </a:lnTo>
                      <a:lnTo>
                        <a:pt x="389291" y="2064064"/>
                      </a:lnTo>
                      <a:lnTo>
                        <a:pt x="385062" y="2060114"/>
                      </a:lnTo>
                      <a:lnTo>
                        <a:pt x="384209" y="2060285"/>
                      </a:lnTo>
                      <a:cubicBezTo>
                        <a:pt x="253827" y="2075184"/>
                        <a:pt x="137680" y="2042086"/>
                        <a:pt x="66671" y="1957460"/>
                      </a:cubicBezTo>
                      <a:cubicBezTo>
                        <a:pt x="-22091" y="1851678"/>
                        <a:pt x="-19317" y="1690420"/>
                        <a:pt x="57719" y="1531931"/>
                      </a:cubicBezTo>
                      <a:lnTo>
                        <a:pt x="83681" y="1487416"/>
                      </a:lnTo>
                      <a:lnTo>
                        <a:pt x="82471" y="1479266"/>
                      </a:lnTo>
                      <a:lnTo>
                        <a:pt x="821369" y="205305"/>
                      </a:lnTo>
                      <a:lnTo>
                        <a:pt x="823655" y="204362"/>
                      </a:lnTo>
                      <a:lnTo>
                        <a:pt x="827198" y="203426"/>
                      </a:lnTo>
                      <a:lnTo>
                        <a:pt x="841535" y="177153"/>
                      </a:lnTo>
                      <a:cubicBezTo>
                        <a:pt x="913930" y="67699"/>
                        <a:pt x="1013942" y="0"/>
                        <a:pt x="1124413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7F757">
                        <a:alpha val="93725"/>
                      </a:srgbClr>
                    </a:gs>
                    <a:gs pos="100000">
                      <a:srgbClr val="36DEA6">
                        <a:alpha val="51000"/>
                      </a:srgbClr>
                    </a:gs>
                  </a:gsLst>
                  <a:lin ang="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" name="任意多边形 42">
                  <a:extLst>
                    <a:ext uri="{FF2B5EF4-FFF2-40B4-BE49-F238E27FC236}">
                      <a16:creationId xmlns:a16="http://schemas.microsoft.com/office/drawing/2014/main" id="{723FA8B8-7F01-4BC6-AAA3-7D1A0487EC31}"/>
                    </a:ext>
                  </a:extLst>
                </p:cNvPr>
                <p:cNvSpPr/>
                <p:nvPr/>
              </p:nvSpPr>
              <p:spPr>
                <a:xfrm rot="5400000">
                  <a:off x="355104" y="1360962"/>
                  <a:ext cx="5119518" cy="4466146"/>
                </a:xfrm>
                <a:custGeom>
                  <a:avLst/>
                  <a:gdLst>
                    <a:gd name="connsiteX0" fmla="*/ 1124413 w 2264769"/>
                    <a:gd name="connsiteY0" fmla="*/ 0 h 2064064"/>
                    <a:gd name="connsiteX1" fmla="*/ 1407292 w 2264769"/>
                    <a:gd name="connsiteY1" fmla="*/ 177153 h 2064064"/>
                    <a:gd name="connsiteX2" fmla="*/ 1414406 w 2264769"/>
                    <a:gd name="connsiteY2" fmla="*/ 190190 h 2064064"/>
                    <a:gd name="connsiteX3" fmla="*/ 1419467 w 2264769"/>
                    <a:gd name="connsiteY3" fmla="*/ 191527 h 2064064"/>
                    <a:gd name="connsiteX4" fmla="*/ 2197219 w 2264769"/>
                    <a:gd name="connsiteY4" fmla="*/ 1532479 h 2064064"/>
                    <a:gd name="connsiteX5" fmla="*/ 2196011 w 2264769"/>
                    <a:gd name="connsiteY5" fmla="*/ 1537307 h 2064064"/>
                    <a:gd name="connsiteX6" fmla="*/ 2220090 w 2264769"/>
                    <a:gd name="connsiteY6" fmla="*/ 1578935 h 2064064"/>
                    <a:gd name="connsiteX7" fmla="*/ 2224313 w 2264769"/>
                    <a:gd name="connsiteY7" fmla="*/ 1912679 h 2064064"/>
                    <a:gd name="connsiteX8" fmla="*/ 1925900 w 2264769"/>
                    <a:gd name="connsiteY8" fmla="*/ 2062187 h 2064064"/>
                    <a:gd name="connsiteX9" fmla="*/ 1905445 w 2264769"/>
                    <a:gd name="connsiteY9" fmla="*/ 2061219 h 2064064"/>
                    <a:gd name="connsiteX10" fmla="*/ 1902399 w 2264769"/>
                    <a:gd name="connsiteY10" fmla="*/ 2064064 h 2064064"/>
                    <a:gd name="connsiteX11" fmla="*/ 389291 w 2264769"/>
                    <a:gd name="connsiteY11" fmla="*/ 2064064 h 2064064"/>
                    <a:gd name="connsiteX12" fmla="*/ 385062 w 2264769"/>
                    <a:gd name="connsiteY12" fmla="*/ 2060114 h 2064064"/>
                    <a:gd name="connsiteX13" fmla="*/ 384209 w 2264769"/>
                    <a:gd name="connsiteY13" fmla="*/ 2060285 h 2064064"/>
                    <a:gd name="connsiteX14" fmla="*/ 66671 w 2264769"/>
                    <a:gd name="connsiteY14" fmla="*/ 1957460 h 2064064"/>
                    <a:gd name="connsiteX15" fmla="*/ 57719 w 2264769"/>
                    <a:gd name="connsiteY15" fmla="*/ 1531931 h 2064064"/>
                    <a:gd name="connsiteX16" fmla="*/ 83681 w 2264769"/>
                    <a:gd name="connsiteY16" fmla="*/ 1487416 h 2064064"/>
                    <a:gd name="connsiteX17" fmla="*/ 82471 w 2264769"/>
                    <a:gd name="connsiteY17" fmla="*/ 1479266 h 2064064"/>
                    <a:gd name="connsiteX18" fmla="*/ 821369 w 2264769"/>
                    <a:gd name="connsiteY18" fmla="*/ 205305 h 2064064"/>
                    <a:gd name="connsiteX19" fmla="*/ 823655 w 2264769"/>
                    <a:gd name="connsiteY19" fmla="*/ 204362 h 2064064"/>
                    <a:gd name="connsiteX20" fmla="*/ 827198 w 2264769"/>
                    <a:gd name="connsiteY20" fmla="*/ 203426 h 2064064"/>
                    <a:gd name="connsiteX21" fmla="*/ 841535 w 2264769"/>
                    <a:gd name="connsiteY21" fmla="*/ 177153 h 2064064"/>
                    <a:gd name="connsiteX22" fmla="*/ 1124413 w 2264769"/>
                    <a:gd name="connsiteY22" fmla="*/ 0 h 2064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264769" h="2064064">
                      <a:moveTo>
                        <a:pt x="1124413" y="0"/>
                      </a:moveTo>
                      <a:cubicBezTo>
                        <a:pt x="1234884" y="0"/>
                        <a:pt x="1334897" y="67699"/>
                        <a:pt x="1407292" y="177153"/>
                      </a:cubicBezTo>
                      <a:lnTo>
                        <a:pt x="1414406" y="190190"/>
                      </a:lnTo>
                      <a:lnTo>
                        <a:pt x="1419467" y="191527"/>
                      </a:lnTo>
                      <a:lnTo>
                        <a:pt x="2197219" y="1532479"/>
                      </a:lnTo>
                      <a:lnTo>
                        <a:pt x="2196011" y="1537307"/>
                      </a:lnTo>
                      <a:lnTo>
                        <a:pt x="2220090" y="1578935"/>
                      </a:lnTo>
                      <a:cubicBezTo>
                        <a:pt x="2275937" y="1697688"/>
                        <a:pt x="2281758" y="1818318"/>
                        <a:pt x="2224313" y="1912679"/>
                      </a:cubicBezTo>
                      <a:cubicBezTo>
                        <a:pt x="2166869" y="2007040"/>
                        <a:pt x="2057037" y="2057265"/>
                        <a:pt x="1925900" y="2062187"/>
                      </a:cubicBezTo>
                      <a:lnTo>
                        <a:pt x="1905445" y="2061219"/>
                      </a:lnTo>
                      <a:lnTo>
                        <a:pt x="1902399" y="2064064"/>
                      </a:lnTo>
                      <a:lnTo>
                        <a:pt x="389291" y="2064064"/>
                      </a:lnTo>
                      <a:lnTo>
                        <a:pt x="385062" y="2060114"/>
                      </a:lnTo>
                      <a:lnTo>
                        <a:pt x="384209" y="2060285"/>
                      </a:lnTo>
                      <a:cubicBezTo>
                        <a:pt x="253827" y="2075184"/>
                        <a:pt x="137680" y="2042086"/>
                        <a:pt x="66671" y="1957460"/>
                      </a:cubicBezTo>
                      <a:cubicBezTo>
                        <a:pt x="-22091" y="1851678"/>
                        <a:pt x="-19317" y="1690420"/>
                        <a:pt x="57719" y="1531931"/>
                      </a:cubicBezTo>
                      <a:lnTo>
                        <a:pt x="83681" y="1487416"/>
                      </a:lnTo>
                      <a:lnTo>
                        <a:pt x="82471" y="1479266"/>
                      </a:lnTo>
                      <a:lnTo>
                        <a:pt x="821369" y="205305"/>
                      </a:lnTo>
                      <a:lnTo>
                        <a:pt x="823655" y="204362"/>
                      </a:lnTo>
                      <a:lnTo>
                        <a:pt x="827198" y="203426"/>
                      </a:lnTo>
                      <a:lnTo>
                        <a:pt x="841535" y="177153"/>
                      </a:lnTo>
                      <a:cubicBezTo>
                        <a:pt x="913930" y="67699"/>
                        <a:pt x="1013942" y="0"/>
                        <a:pt x="1124413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1000">
                      <a:srgbClr val="27408F"/>
                    </a:gs>
                    <a:gs pos="100000">
                      <a:srgbClr val="7030A0">
                        <a:alpha val="58000"/>
                      </a:srgbClr>
                    </a:gs>
                  </a:gsLst>
                  <a:lin ang="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E187674-842B-4823-BEE0-8CEB659DB03A}"/>
                  </a:ext>
                </a:extLst>
              </p:cNvPr>
              <p:cNvSpPr txBox="1"/>
              <p:nvPr/>
            </p:nvSpPr>
            <p:spPr>
              <a:xfrm>
                <a:off x="1739942" y="2828835"/>
                <a:ext cx="300729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PART/</a:t>
                </a:r>
                <a:r>
                  <a:rPr kumimoji="0" lang="en-US" altLang="zh-CN" sz="7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0</a:t>
                </a:r>
                <a:r>
                  <a:rPr lang="en-US" altLang="zh-TW" sz="7200" noProof="0" dirty="0">
                    <a:solidFill>
                      <a:prstClr val="white"/>
                    </a:solidFill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5</a:t>
                </a:r>
                <a:endParaRPr kumimoji="0" lang="zh-CN" altLang="en-US" sz="6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14" name="任意多边形 42">
              <a:extLst>
                <a:ext uri="{FF2B5EF4-FFF2-40B4-BE49-F238E27FC236}">
                  <a16:creationId xmlns:a16="http://schemas.microsoft.com/office/drawing/2014/main" id="{60865455-8270-42B0-AFAD-D3180086EC63}"/>
                </a:ext>
              </a:extLst>
            </p:cNvPr>
            <p:cNvSpPr/>
            <p:nvPr/>
          </p:nvSpPr>
          <p:spPr>
            <a:xfrm rot="5400000">
              <a:off x="1246358" y="3769633"/>
              <a:ext cx="831359" cy="72525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07F35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15" name="任意多边形 42">
            <a:extLst>
              <a:ext uri="{FF2B5EF4-FFF2-40B4-BE49-F238E27FC236}">
                <a16:creationId xmlns:a16="http://schemas.microsoft.com/office/drawing/2014/main" id="{8865EDAC-1336-42D0-BCD2-EAC6B0C3C9DD}"/>
              </a:ext>
            </a:extLst>
          </p:cNvPr>
          <p:cNvSpPr/>
          <p:nvPr/>
        </p:nvSpPr>
        <p:spPr>
          <a:xfrm rot="10219290">
            <a:off x="11063952" y="1357712"/>
            <a:ext cx="913632" cy="797031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gradFill>
            <a:gsLst>
              <a:gs pos="0">
                <a:srgbClr val="07F757">
                  <a:alpha val="93725"/>
                </a:srgbClr>
              </a:gs>
              <a:gs pos="100000">
                <a:srgbClr val="36DEA6">
                  <a:alpha val="51000"/>
                </a:srgbClr>
              </a:gs>
            </a:gsLst>
            <a:lin ang="0" scaled="0"/>
          </a:gra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27C0592-D6EF-4A50-AAE8-2107D7877CB4}"/>
              </a:ext>
            </a:extLst>
          </p:cNvPr>
          <p:cNvSpPr/>
          <p:nvPr/>
        </p:nvSpPr>
        <p:spPr>
          <a:xfrm flipV="1">
            <a:off x="513349" y="6160036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B7945AE-E860-4523-A2CC-378DAD7C47E8}"/>
              </a:ext>
            </a:extLst>
          </p:cNvPr>
          <p:cNvSpPr txBox="1"/>
          <p:nvPr/>
        </p:nvSpPr>
        <p:spPr>
          <a:xfrm>
            <a:off x="5934889" y="3013500"/>
            <a:ext cx="4034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4800" b="1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發問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308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B3130892-1473-4D3D-B6AF-AFF0F4075915}"/>
              </a:ext>
            </a:extLst>
          </p:cNvPr>
          <p:cNvGrpSpPr/>
          <p:nvPr/>
        </p:nvGrpSpPr>
        <p:grpSpPr>
          <a:xfrm>
            <a:off x="4917208" y="3125202"/>
            <a:ext cx="2357583" cy="607595"/>
            <a:chOff x="259101" y="339724"/>
            <a:chExt cx="2357583" cy="60759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746F713-C1F7-45CF-BD44-E978A5AE1AF2}"/>
                </a:ext>
              </a:extLst>
            </p:cNvPr>
            <p:cNvGrpSpPr/>
            <p:nvPr/>
          </p:nvGrpSpPr>
          <p:grpSpPr>
            <a:xfrm>
              <a:off x="259101" y="339724"/>
              <a:ext cx="663624" cy="607595"/>
              <a:chOff x="681790" y="556202"/>
              <a:chExt cx="6240379" cy="5713511"/>
            </a:xfrm>
          </p:grpSpPr>
          <p:sp>
            <p:nvSpPr>
              <p:cNvPr id="2" name="任意多边形 42">
                <a:extLst>
                  <a:ext uri="{FF2B5EF4-FFF2-40B4-BE49-F238E27FC236}">
                    <a16:creationId xmlns:a16="http://schemas.microsoft.com/office/drawing/2014/main" id="{1F9EAC97-79A8-4B20-BF3F-F8AC3CB63ADB}"/>
                  </a:ext>
                </a:extLst>
              </p:cNvPr>
              <p:cNvSpPr/>
              <p:nvPr/>
            </p:nvSpPr>
            <p:spPr>
              <a:xfrm rot="5400000">
                <a:off x="1573248" y="920793"/>
                <a:ext cx="5713511" cy="4984330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7F757">
                      <a:alpha val="93725"/>
                    </a:srgbClr>
                  </a:gs>
                  <a:gs pos="100000">
                    <a:srgbClr val="36DEA6">
                      <a:alpha val="51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3" name="任意多边形 42">
                <a:extLst>
                  <a:ext uri="{FF2B5EF4-FFF2-40B4-BE49-F238E27FC236}">
                    <a16:creationId xmlns:a16="http://schemas.microsoft.com/office/drawing/2014/main" id="{723FA8B8-7F01-4BC6-AAA3-7D1A0487EC31}"/>
                  </a:ext>
                </a:extLst>
              </p:cNvPr>
              <p:cNvSpPr/>
              <p:nvPr/>
            </p:nvSpPr>
            <p:spPr>
              <a:xfrm rot="5400000">
                <a:off x="355104" y="1360962"/>
                <a:ext cx="5119518" cy="4466146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31000">
                    <a:srgbClr val="27408F"/>
                  </a:gs>
                  <a:gs pos="100000">
                    <a:srgbClr val="7030A0">
                      <a:alpha val="58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D51C94A-A2A2-4E1B-B485-7EE8F18DE013}"/>
                </a:ext>
              </a:extLst>
            </p:cNvPr>
            <p:cNvSpPr txBox="1"/>
            <p:nvPr/>
          </p:nvSpPr>
          <p:spPr>
            <a:xfrm>
              <a:off x="962527" y="381911"/>
              <a:ext cx="1654157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800" b="1" i="0" u="none" strike="noStrike" kern="1200" cap="none" spc="0" normalizeH="0" baseline="0" noProof="0" dirty="0">
                  <a:ln w="0"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rPr>
                <a:t>發問時間</a:t>
              </a:r>
              <a:endParaRPr kumimoji="0" lang="en-US" altLang="zh-CN" sz="2800" b="1" i="0" u="none" strike="noStrike" kern="1200" cap="none" spc="0" normalizeH="0" baseline="0" noProof="0" dirty="0">
                <a:ln w="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0871" y="6504388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680805616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BE9064AB-19E1-4D9F-8B1B-CDABBF75DE0C}"/>
              </a:ext>
            </a:extLst>
          </p:cNvPr>
          <p:cNvGrpSpPr/>
          <p:nvPr/>
        </p:nvGrpSpPr>
        <p:grpSpPr>
          <a:xfrm>
            <a:off x="9529009" y="3778431"/>
            <a:ext cx="1864249" cy="1603698"/>
            <a:chOff x="9625262" y="3826557"/>
            <a:chExt cx="1864249" cy="1603698"/>
          </a:xfrm>
        </p:grpSpPr>
        <p:sp>
          <p:nvSpPr>
            <p:cNvPr id="18" name="任意多边形 42">
              <a:extLst>
                <a:ext uri="{FF2B5EF4-FFF2-40B4-BE49-F238E27FC236}">
                  <a16:creationId xmlns:a16="http://schemas.microsoft.com/office/drawing/2014/main" id="{01CDA87B-F98E-472C-A6E7-F844676D8017}"/>
                </a:ext>
              </a:extLst>
            </p:cNvPr>
            <p:cNvSpPr/>
            <p:nvPr/>
          </p:nvSpPr>
          <p:spPr>
            <a:xfrm rot="5400000">
              <a:off x="9988148" y="3928892"/>
              <a:ext cx="1603698" cy="139902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FF006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9" name="任意多边形 42">
              <a:extLst>
                <a:ext uri="{FF2B5EF4-FFF2-40B4-BE49-F238E27FC236}">
                  <a16:creationId xmlns:a16="http://schemas.microsoft.com/office/drawing/2014/main" id="{F0FB61A3-C745-4313-8F92-242E67E4A2D9}"/>
                </a:ext>
              </a:extLst>
            </p:cNvPr>
            <p:cNvSpPr/>
            <p:nvPr/>
          </p:nvSpPr>
          <p:spPr>
            <a:xfrm rot="5400000">
              <a:off x="9576906" y="4696747"/>
              <a:ext cx="757802" cy="66108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solidFill>
              <a:srgbClr val="FFC000"/>
            </a:solidFill>
            <a:ln w="635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22" name="任意多边形 42">
            <a:extLst>
              <a:ext uri="{FF2B5EF4-FFF2-40B4-BE49-F238E27FC236}">
                <a16:creationId xmlns:a16="http://schemas.microsoft.com/office/drawing/2014/main" id="{55F1A4DE-5434-4A39-A2E4-EDBCBCF1DED6}"/>
              </a:ext>
            </a:extLst>
          </p:cNvPr>
          <p:cNvSpPr/>
          <p:nvPr/>
        </p:nvSpPr>
        <p:spPr>
          <a:xfrm rot="5400000">
            <a:off x="1246358" y="3769633"/>
            <a:ext cx="831359" cy="725258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noFill/>
          <a:ln w="63500" cap="flat" cmpd="sng" algn="ctr">
            <a:solidFill>
              <a:srgbClr val="07F356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31" name="任意多边形 42">
            <a:extLst>
              <a:ext uri="{FF2B5EF4-FFF2-40B4-BE49-F238E27FC236}">
                <a16:creationId xmlns:a16="http://schemas.microsoft.com/office/drawing/2014/main" id="{E11EDAAF-05BB-4B20-BE53-53BFF3671055}"/>
              </a:ext>
            </a:extLst>
          </p:cNvPr>
          <p:cNvSpPr/>
          <p:nvPr/>
        </p:nvSpPr>
        <p:spPr>
          <a:xfrm rot="5400000">
            <a:off x="2185989" y="2776187"/>
            <a:ext cx="435994" cy="380351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solidFill>
            <a:srgbClr val="FF0066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EB57BE02-8364-4EFA-9E66-538D7C2FA575}"/>
              </a:ext>
            </a:extLst>
          </p:cNvPr>
          <p:cNvGrpSpPr/>
          <p:nvPr/>
        </p:nvGrpSpPr>
        <p:grpSpPr>
          <a:xfrm>
            <a:off x="2975811" y="572245"/>
            <a:ext cx="6240379" cy="5713511"/>
            <a:chOff x="3545313" y="1039348"/>
            <a:chExt cx="4908876" cy="4494425"/>
          </a:xfrm>
        </p:grpSpPr>
        <p:sp>
          <p:nvSpPr>
            <p:cNvPr id="24" name="任意多边形 42">
              <a:extLst>
                <a:ext uri="{FF2B5EF4-FFF2-40B4-BE49-F238E27FC236}">
                  <a16:creationId xmlns:a16="http://schemas.microsoft.com/office/drawing/2014/main" id="{A35C1434-83A8-472F-8AE8-1F9EEBF90811}"/>
                </a:ext>
              </a:extLst>
            </p:cNvPr>
            <p:cNvSpPr/>
            <p:nvPr/>
          </p:nvSpPr>
          <p:spPr>
            <a:xfrm rot="5400000">
              <a:off x="5925605" y="2753928"/>
              <a:ext cx="2670258" cy="232946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127000" cap="flat" cmpd="sng" algn="ctr">
              <a:solidFill>
                <a:srgbClr val="FFC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6" name="任意多边形 42">
              <a:extLst>
                <a:ext uri="{FF2B5EF4-FFF2-40B4-BE49-F238E27FC236}">
                  <a16:creationId xmlns:a16="http://schemas.microsoft.com/office/drawing/2014/main" id="{222E751C-987D-4143-B054-AD48B84EADE0}"/>
                </a:ext>
              </a:extLst>
            </p:cNvPr>
            <p:cNvSpPr/>
            <p:nvPr/>
          </p:nvSpPr>
          <p:spPr>
            <a:xfrm rot="5400000">
              <a:off x="4246562" y="1326146"/>
              <a:ext cx="4494425" cy="392082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7F757">
                    <a:alpha val="93725"/>
                  </a:srgbClr>
                </a:gs>
                <a:gs pos="100000">
                  <a:srgbClr val="36DEA6">
                    <a:alpha val="51000"/>
                  </a:srgbClr>
                </a:gs>
              </a:gsLst>
              <a:lin ang="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32" name="任意多边形 42">
              <a:extLst>
                <a:ext uri="{FF2B5EF4-FFF2-40B4-BE49-F238E27FC236}">
                  <a16:creationId xmlns:a16="http://schemas.microsoft.com/office/drawing/2014/main" id="{5E6A158F-BB31-4B0C-8D43-654F59F6C6BF}"/>
                </a:ext>
              </a:extLst>
            </p:cNvPr>
            <p:cNvSpPr/>
            <p:nvPr/>
          </p:nvSpPr>
          <p:spPr>
            <a:xfrm rot="5400000">
              <a:off x="3288332" y="1672396"/>
              <a:ext cx="4027172" cy="351320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gradFill flip="none" rotWithShape="1">
              <a:gsLst>
                <a:gs pos="31000">
                  <a:srgbClr val="27408F"/>
                </a:gs>
                <a:gs pos="100000">
                  <a:srgbClr val="7030A0">
                    <a:alpha val="58000"/>
                  </a:srgbClr>
                </a:gs>
              </a:gsLst>
              <a:lin ang="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34" name="任意多边形: 形状 33">
            <a:extLst>
              <a:ext uri="{FF2B5EF4-FFF2-40B4-BE49-F238E27FC236}">
                <a16:creationId xmlns:a16="http://schemas.microsoft.com/office/drawing/2014/main" id="{DAD0F927-A1F8-4750-BB15-CF96C671729E}"/>
              </a:ext>
            </a:extLst>
          </p:cNvPr>
          <p:cNvSpPr/>
          <p:nvPr/>
        </p:nvSpPr>
        <p:spPr>
          <a:xfrm>
            <a:off x="10411326" y="641552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07F3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35" name="任意多边形: 形状 34">
            <a:extLst>
              <a:ext uri="{FF2B5EF4-FFF2-40B4-BE49-F238E27FC236}">
                <a16:creationId xmlns:a16="http://schemas.microsoft.com/office/drawing/2014/main" id="{4238537E-DCFA-41AA-B257-5A830FC995B2}"/>
              </a:ext>
            </a:extLst>
          </p:cNvPr>
          <p:cNvSpPr/>
          <p:nvPr/>
        </p:nvSpPr>
        <p:spPr>
          <a:xfrm flipV="1">
            <a:off x="834189" y="2005131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36" name="任意多边形: 形状 35">
            <a:extLst>
              <a:ext uri="{FF2B5EF4-FFF2-40B4-BE49-F238E27FC236}">
                <a16:creationId xmlns:a16="http://schemas.microsoft.com/office/drawing/2014/main" id="{1DCDD236-A75B-4541-B96F-D7DC0CD402ED}"/>
              </a:ext>
            </a:extLst>
          </p:cNvPr>
          <p:cNvSpPr/>
          <p:nvPr/>
        </p:nvSpPr>
        <p:spPr>
          <a:xfrm flipV="1">
            <a:off x="8357936" y="5422100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75109E3B-DC52-484B-BEDF-DC573985242F}"/>
              </a:ext>
            </a:extLst>
          </p:cNvPr>
          <p:cNvGrpSpPr/>
          <p:nvPr/>
        </p:nvGrpSpPr>
        <p:grpSpPr>
          <a:xfrm>
            <a:off x="240631" y="224589"/>
            <a:ext cx="176464" cy="625642"/>
            <a:chOff x="160421" y="224589"/>
            <a:chExt cx="176464" cy="625642"/>
          </a:xfrm>
          <a:solidFill>
            <a:schemeClr val="bg1">
              <a:alpha val="70000"/>
            </a:schemeClr>
          </a:solidFill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D88D97BF-E88F-441F-8CD0-C8C0D7F0C902}"/>
                </a:ext>
              </a:extLst>
            </p:cNvPr>
            <p:cNvSpPr/>
            <p:nvPr/>
          </p:nvSpPr>
          <p:spPr>
            <a:xfrm>
              <a:off x="160421" y="224589"/>
              <a:ext cx="176464" cy="1764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0A6013C6-A475-4593-A8D7-6EC199A755D7}"/>
                </a:ext>
              </a:extLst>
            </p:cNvPr>
            <p:cNvSpPr/>
            <p:nvPr/>
          </p:nvSpPr>
          <p:spPr>
            <a:xfrm>
              <a:off x="160421" y="449178"/>
              <a:ext cx="176464" cy="1764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B0C0C2AE-0762-49FB-8166-8833B75AEB7B}"/>
                </a:ext>
              </a:extLst>
            </p:cNvPr>
            <p:cNvSpPr/>
            <p:nvPr/>
          </p:nvSpPr>
          <p:spPr>
            <a:xfrm>
              <a:off x="160421" y="673767"/>
              <a:ext cx="176464" cy="1764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ED9A3362-9442-4B12-8215-BD4543ABE920}"/>
              </a:ext>
            </a:extLst>
          </p:cNvPr>
          <p:cNvSpPr txBox="1"/>
          <p:nvPr/>
        </p:nvSpPr>
        <p:spPr>
          <a:xfrm>
            <a:off x="2879942" y="2051603"/>
            <a:ext cx="64321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8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谢谢</a:t>
            </a:r>
            <a:r>
              <a:rPr kumimoji="0" lang="zh-TW" altLang="en-US" sz="88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觀看</a:t>
            </a:r>
            <a:endParaRPr kumimoji="0" lang="zh-CN" altLang="en-US" sz="8800" b="1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76887081-92A8-4252-B00A-2D2A2061B87F}"/>
              </a:ext>
            </a:extLst>
          </p:cNvPr>
          <p:cNvSpPr/>
          <p:nvPr/>
        </p:nvSpPr>
        <p:spPr>
          <a:xfrm>
            <a:off x="4866290" y="4277969"/>
            <a:ext cx="2459421" cy="432000"/>
          </a:xfrm>
          <a:prstGeom prst="roundRect">
            <a:avLst>
              <a:gd name="adj" fmla="val 50000"/>
            </a:avLst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kern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報告組別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：第</a:t>
            </a: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十六組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418895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airplan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任意多边形 42">
            <a:extLst>
              <a:ext uri="{FF2B5EF4-FFF2-40B4-BE49-F238E27FC236}">
                <a16:creationId xmlns:a16="http://schemas.microsoft.com/office/drawing/2014/main" id="{AA04C0ED-C254-4F70-B7C5-91A4B676EB52}"/>
              </a:ext>
            </a:extLst>
          </p:cNvPr>
          <p:cNvSpPr/>
          <p:nvPr/>
        </p:nvSpPr>
        <p:spPr>
          <a:xfrm rot="1304353">
            <a:off x="10624486" y="5550504"/>
            <a:ext cx="923567" cy="805699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solidFill>
            <a:srgbClr val="FFC000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7" name="任意多边形 42">
            <a:extLst>
              <a:ext uri="{FF2B5EF4-FFF2-40B4-BE49-F238E27FC236}">
                <a16:creationId xmlns:a16="http://schemas.microsoft.com/office/drawing/2014/main" id="{5ABCA5A3-8C51-4C74-8F31-D344A64DC3B3}"/>
              </a:ext>
            </a:extLst>
          </p:cNvPr>
          <p:cNvSpPr/>
          <p:nvPr/>
        </p:nvSpPr>
        <p:spPr>
          <a:xfrm rot="5400000">
            <a:off x="1977442" y="4300188"/>
            <a:ext cx="435994" cy="380351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solidFill>
            <a:srgbClr val="FF0066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AABBCF70-6E53-4239-9517-16485BA79B54}"/>
              </a:ext>
            </a:extLst>
          </p:cNvPr>
          <p:cNvSpPr/>
          <p:nvPr/>
        </p:nvSpPr>
        <p:spPr>
          <a:xfrm>
            <a:off x="10748210" y="288625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07F3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C55E607C-9DCE-44C9-B6C9-51BF1FF70839}"/>
              </a:ext>
            </a:extLst>
          </p:cNvPr>
          <p:cNvSpPr/>
          <p:nvPr/>
        </p:nvSpPr>
        <p:spPr>
          <a:xfrm flipV="1">
            <a:off x="513347" y="5758984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BDA0B73D-0044-4CCE-99E0-3B59F7BBFEA0}"/>
              </a:ext>
            </a:extLst>
          </p:cNvPr>
          <p:cNvGrpSpPr/>
          <p:nvPr/>
        </p:nvGrpSpPr>
        <p:grpSpPr>
          <a:xfrm>
            <a:off x="505327" y="459950"/>
            <a:ext cx="3877989" cy="3550575"/>
            <a:chOff x="505327" y="459950"/>
            <a:chExt cx="3877989" cy="355057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00F4C3A8-C70F-40A5-90B6-624A1E490421}"/>
                </a:ext>
              </a:extLst>
            </p:cNvPr>
            <p:cNvGrpSpPr/>
            <p:nvPr/>
          </p:nvGrpSpPr>
          <p:grpSpPr>
            <a:xfrm flipH="1">
              <a:off x="505327" y="459950"/>
              <a:ext cx="3877989" cy="3550575"/>
              <a:chOff x="2975811" y="572244"/>
              <a:chExt cx="6240379" cy="5713511"/>
            </a:xfrm>
          </p:grpSpPr>
          <p:sp>
            <p:nvSpPr>
              <p:cNvPr id="21" name="任意多边形 42">
                <a:extLst>
                  <a:ext uri="{FF2B5EF4-FFF2-40B4-BE49-F238E27FC236}">
                    <a16:creationId xmlns:a16="http://schemas.microsoft.com/office/drawing/2014/main" id="{8027F0A3-E4AD-4D2A-83AC-C113CB244731}"/>
                  </a:ext>
                </a:extLst>
              </p:cNvPr>
              <p:cNvSpPr/>
              <p:nvPr/>
            </p:nvSpPr>
            <p:spPr>
              <a:xfrm rot="5400000">
                <a:off x="3867269" y="936835"/>
                <a:ext cx="5713511" cy="4984330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7F757">
                      <a:alpha val="93725"/>
                    </a:srgbClr>
                  </a:gs>
                  <a:gs pos="100000">
                    <a:srgbClr val="36DEA6">
                      <a:alpha val="51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23" name="任意多边形 42">
                <a:extLst>
                  <a:ext uri="{FF2B5EF4-FFF2-40B4-BE49-F238E27FC236}">
                    <a16:creationId xmlns:a16="http://schemas.microsoft.com/office/drawing/2014/main" id="{8839AF2A-92DF-432B-BCEF-842349A1DF02}"/>
                  </a:ext>
                </a:extLst>
              </p:cNvPr>
              <p:cNvSpPr/>
              <p:nvPr/>
            </p:nvSpPr>
            <p:spPr>
              <a:xfrm rot="5400000">
                <a:off x="2649125" y="1377004"/>
                <a:ext cx="5119518" cy="4466146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31000">
                    <a:srgbClr val="27408F"/>
                  </a:gs>
                  <a:gs pos="100000">
                    <a:srgbClr val="7030A0">
                      <a:alpha val="58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AF598D65-9EBF-49B6-B10E-89F72F1D9221}"/>
                </a:ext>
              </a:extLst>
            </p:cNvPr>
            <p:cNvGrpSpPr/>
            <p:nvPr/>
          </p:nvGrpSpPr>
          <p:grpSpPr>
            <a:xfrm>
              <a:off x="871204" y="1741082"/>
              <a:ext cx="3384676" cy="1015663"/>
              <a:chOff x="5119611" y="682303"/>
              <a:chExt cx="3384676" cy="1015663"/>
            </a:xfrm>
          </p:grpSpPr>
          <p:sp>
            <p:nvSpPr>
              <p:cNvPr id="38" name="TextBox 19">
                <a:extLst>
                  <a:ext uri="{FF2B5EF4-FFF2-40B4-BE49-F238E27FC236}">
                    <a16:creationId xmlns:a16="http://schemas.microsoft.com/office/drawing/2014/main" id="{84EB18BF-1D6A-44CD-8EB3-6D90CA6CCB96}"/>
                  </a:ext>
                </a:extLst>
              </p:cNvPr>
              <p:cNvSpPr txBox="1"/>
              <p:nvPr/>
            </p:nvSpPr>
            <p:spPr>
              <a:xfrm>
                <a:off x="5119611" y="682303"/>
                <a:ext cx="1952779" cy="1015663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TW" altLang="en-US" sz="6000" b="1" dirty="0">
                    <a:solidFill>
                      <a:prstClr val="white"/>
                    </a:solidFill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目 錄</a:t>
                </a:r>
                <a:endParaRPr kumimoji="0" lang="en-US" altLang="zh-CN" sz="6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85768A74-C4F8-4AD0-9A36-0047B68D612B}"/>
                  </a:ext>
                </a:extLst>
              </p:cNvPr>
              <p:cNvSpPr/>
              <p:nvPr/>
            </p:nvSpPr>
            <p:spPr>
              <a:xfrm>
                <a:off x="6928215" y="1146084"/>
                <a:ext cx="157607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content</a:t>
                </a:r>
                <a:endParaRPr kumimoji="0" lang="en-US" altLang="zh-CN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4CB9C8E6-81D7-43D3-8DC7-9EE3D5968F61}"/>
              </a:ext>
            </a:extLst>
          </p:cNvPr>
          <p:cNvGrpSpPr/>
          <p:nvPr/>
        </p:nvGrpSpPr>
        <p:grpSpPr>
          <a:xfrm>
            <a:off x="6300672" y="600960"/>
            <a:ext cx="3677517" cy="779280"/>
            <a:chOff x="6380882" y="1275791"/>
            <a:chExt cx="3677517" cy="779280"/>
          </a:xfrm>
        </p:grpSpPr>
        <p:sp>
          <p:nvSpPr>
            <p:cNvPr id="47" name="Rectangle 11">
              <a:extLst>
                <a:ext uri="{FF2B5EF4-FFF2-40B4-BE49-F238E27FC236}">
                  <a16:creationId xmlns:a16="http://schemas.microsoft.com/office/drawing/2014/main" id="{C28DED19-9342-4943-93BB-D9BCFFD983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420" y="1280711"/>
              <a:ext cx="2690979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800" b="1" i="0" u="none" strike="noStrike" kern="1200" cap="none" spc="0" normalizeH="0" baseline="0" noProof="0" dirty="0">
                  <a:ln w="0"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rPr>
                <a:t>主題發想</a:t>
              </a:r>
              <a:endParaRPr kumimoji="0" lang="en-US" altLang="zh-CN" sz="2800" b="1" i="0" u="none" strike="noStrike" kern="1200" cap="none" spc="0" normalizeH="0" baseline="0" noProof="0" dirty="0">
                <a:ln w="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0" i="0" u="none" strike="noStrike" kern="0" cap="none" spc="0" normalizeH="0" baseline="0" noProof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rPr>
                <a:t>介紹主題設計的原因</a:t>
              </a:r>
              <a:endParaRPr kumimoji="0" lang="zh-CN" altLang="en-US" sz="16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8A21DAB-BABD-4807-BB83-79644E9FE751}"/>
                </a:ext>
              </a:extLst>
            </p:cNvPr>
            <p:cNvGrpSpPr/>
            <p:nvPr/>
          </p:nvGrpSpPr>
          <p:grpSpPr>
            <a:xfrm>
              <a:off x="6380882" y="1275791"/>
              <a:ext cx="835967" cy="779280"/>
              <a:chOff x="6380882" y="1257094"/>
              <a:chExt cx="835967" cy="779280"/>
            </a:xfrm>
          </p:grpSpPr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C72D5C28-6D75-44EB-82A9-F4272155C03C}"/>
                  </a:ext>
                </a:extLst>
              </p:cNvPr>
              <p:cNvSpPr/>
              <p:nvPr/>
            </p:nvSpPr>
            <p:spPr>
              <a:xfrm rot="2700000">
                <a:off x="6409225" y="1257094"/>
                <a:ext cx="779280" cy="779280"/>
              </a:xfrm>
              <a:prstGeom prst="ellipse">
                <a:avLst/>
              </a:prstGeom>
              <a:solidFill>
                <a:srgbClr val="4277C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A75ECB7E-2AD1-4748-8866-193CDD7B69CB}"/>
                  </a:ext>
                </a:extLst>
              </p:cNvPr>
              <p:cNvSpPr txBox="1"/>
              <p:nvPr/>
            </p:nvSpPr>
            <p:spPr>
              <a:xfrm>
                <a:off x="6380882" y="1323569"/>
                <a:ext cx="83596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01</a:t>
                </a:r>
                <a:endPara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37C1A18C-2858-4A3F-B3E9-131B65685EC1}"/>
              </a:ext>
            </a:extLst>
          </p:cNvPr>
          <p:cNvGrpSpPr/>
          <p:nvPr/>
        </p:nvGrpSpPr>
        <p:grpSpPr>
          <a:xfrm>
            <a:off x="6300672" y="2916022"/>
            <a:ext cx="4283432" cy="779280"/>
            <a:chOff x="6380882" y="1275791"/>
            <a:chExt cx="4283432" cy="779280"/>
          </a:xfrm>
        </p:grpSpPr>
        <p:sp>
          <p:nvSpPr>
            <p:cNvPr id="50" name="Rectangle 11">
              <a:extLst>
                <a:ext uri="{FF2B5EF4-FFF2-40B4-BE49-F238E27FC236}">
                  <a16:creationId xmlns:a16="http://schemas.microsoft.com/office/drawing/2014/main" id="{ECD5346F-D62F-4CD5-9B93-6EA61FD05A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420" y="1280711"/>
              <a:ext cx="3296894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2800" b="1" dirty="0">
                  <a:ln w="0">
                    <a:noFill/>
                  </a:ln>
                  <a:solidFill>
                    <a:prstClr val="white"/>
                  </a:solidFill>
                  <a:latin typeface="微软雅黑" panose="020F0502020204030204"/>
                  <a:ea typeface="微软雅黑"/>
                  <a:cs typeface="+mn-ea"/>
                  <a:sym typeface="+mn-lt"/>
                </a:rPr>
                <a:t>工作日誌</a:t>
              </a:r>
              <a:endParaRPr lang="en-US" altLang="zh-CN" sz="2800" b="1" dirty="0">
                <a:ln w="0">
                  <a:noFill/>
                </a:ln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0" i="0" u="none" strike="noStrike" kern="0" cap="none" spc="0" normalizeH="0" baseline="0" noProof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rPr>
                <a:t>介紹如何提升彼此互助合作的方法</a:t>
              </a:r>
              <a:endParaRPr kumimoji="0" lang="zh-CN" altLang="en-US" sz="16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ACBD66E9-94CF-45B8-A827-BEAE8A7DB4A7}"/>
                </a:ext>
              </a:extLst>
            </p:cNvPr>
            <p:cNvGrpSpPr/>
            <p:nvPr/>
          </p:nvGrpSpPr>
          <p:grpSpPr>
            <a:xfrm>
              <a:off x="6380882" y="1275791"/>
              <a:ext cx="835967" cy="779280"/>
              <a:chOff x="6380882" y="1257094"/>
              <a:chExt cx="835967" cy="779280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951E603F-C83C-4601-A583-E64EADCDD112}"/>
                  </a:ext>
                </a:extLst>
              </p:cNvPr>
              <p:cNvSpPr/>
              <p:nvPr/>
            </p:nvSpPr>
            <p:spPr>
              <a:xfrm rot="2700000">
                <a:off x="6409225" y="1257094"/>
                <a:ext cx="779280" cy="779280"/>
              </a:xfrm>
              <a:prstGeom prst="ellipse">
                <a:avLst/>
              </a:prstGeom>
              <a:solidFill>
                <a:srgbClr val="29DBA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143371BB-EAC6-4C11-882B-971C7A6FAEE9}"/>
                  </a:ext>
                </a:extLst>
              </p:cNvPr>
              <p:cNvSpPr txBox="1"/>
              <p:nvPr/>
            </p:nvSpPr>
            <p:spPr>
              <a:xfrm>
                <a:off x="6380882" y="1323569"/>
                <a:ext cx="83596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0</a:t>
                </a:r>
                <a:r>
                  <a:rPr kumimoji="0" lang="en-US" altLang="zh-TW" sz="3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3</a:t>
                </a:r>
                <a:endPara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F5AA8189-DE3B-47C1-A2BD-A0E04B09394F}"/>
              </a:ext>
            </a:extLst>
          </p:cNvPr>
          <p:cNvGrpSpPr/>
          <p:nvPr/>
        </p:nvGrpSpPr>
        <p:grpSpPr>
          <a:xfrm>
            <a:off x="6300672" y="4347333"/>
            <a:ext cx="3677517" cy="779280"/>
            <a:chOff x="6380882" y="1275791"/>
            <a:chExt cx="3677517" cy="779280"/>
          </a:xfrm>
        </p:grpSpPr>
        <p:sp>
          <p:nvSpPr>
            <p:cNvPr id="55" name="Rectangle 11">
              <a:extLst>
                <a:ext uri="{FF2B5EF4-FFF2-40B4-BE49-F238E27FC236}">
                  <a16:creationId xmlns:a16="http://schemas.microsoft.com/office/drawing/2014/main" id="{E9BC10A6-FE56-4733-A725-30FC0E0C4F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420" y="1280711"/>
              <a:ext cx="2690979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800" b="1" i="0" u="none" strike="noStrike" kern="1200" cap="none" spc="0" normalizeH="0" baseline="0" noProof="0" dirty="0">
                  <a:ln w="0"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rPr>
                <a:t>作品</a:t>
              </a:r>
              <a:r>
                <a:rPr lang="en-US" altLang="zh-TW" sz="2800" b="1" dirty="0">
                  <a:ln w="0">
                    <a:noFill/>
                  </a:ln>
                  <a:solidFill>
                    <a:prstClr val="white"/>
                  </a:solidFill>
                  <a:latin typeface="微软雅黑" panose="020F0502020204030204"/>
                  <a:ea typeface="微软雅黑"/>
                  <a:cs typeface="+mn-ea"/>
                  <a:sym typeface="+mn-lt"/>
                </a:rPr>
                <a:t>Demo</a:t>
              </a:r>
              <a:endParaRPr kumimoji="0" lang="en-US" altLang="zh-CN" sz="2800" b="1" i="0" u="none" strike="noStrike" kern="1200" cap="none" spc="0" normalizeH="0" baseline="0" noProof="0" dirty="0">
                <a:ln w="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600" kern="0" noProof="1">
                  <a:solidFill>
                    <a:prstClr val="white"/>
                  </a:solidFill>
                  <a:latin typeface="微软雅黑" panose="020F0502020204030204"/>
                  <a:ea typeface="微软雅黑"/>
                  <a:cs typeface="+mn-ea"/>
                  <a:sym typeface="+mn-lt"/>
                </a:rPr>
                <a:t>介紹作品的所有功能</a:t>
              </a:r>
              <a:endParaRPr kumimoji="0" lang="zh-CN" altLang="en-US" sz="16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4219A7E3-1BA4-4D07-BA3D-43BD3C8C26B2}"/>
                </a:ext>
              </a:extLst>
            </p:cNvPr>
            <p:cNvGrpSpPr/>
            <p:nvPr/>
          </p:nvGrpSpPr>
          <p:grpSpPr>
            <a:xfrm>
              <a:off x="6380882" y="1275791"/>
              <a:ext cx="835967" cy="779280"/>
              <a:chOff x="6380882" y="1257094"/>
              <a:chExt cx="835967" cy="779280"/>
            </a:xfrm>
          </p:grpSpPr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7E80E38B-4EF8-46A8-9868-328277A83165}"/>
                  </a:ext>
                </a:extLst>
              </p:cNvPr>
              <p:cNvSpPr/>
              <p:nvPr/>
            </p:nvSpPr>
            <p:spPr>
              <a:xfrm rot="2700000">
                <a:off x="6409225" y="1257094"/>
                <a:ext cx="779280" cy="779280"/>
              </a:xfrm>
              <a:prstGeom prst="ellipse">
                <a:avLst/>
              </a:prstGeom>
              <a:solidFill>
                <a:srgbClr val="4277C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63B15F88-25D5-4E4A-911B-53A44B1A32BF}"/>
                  </a:ext>
                </a:extLst>
              </p:cNvPr>
              <p:cNvSpPr txBox="1"/>
              <p:nvPr/>
            </p:nvSpPr>
            <p:spPr>
              <a:xfrm>
                <a:off x="6380882" y="1323569"/>
                <a:ext cx="83596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0</a:t>
                </a:r>
                <a:r>
                  <a:rPr kumimoji="0" lang="en-US" altLang="zh-TW" sz="3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4</a:t>
                </a:r>
                <a:endPara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D0E9338A-4BFB-45D4-88F3-F1B1212839F9}"/>
              </a:ext>
            </a:extLst>
          </p:cNvPr>
          <p:cNvGrpSpPr/>
          <p:nvPr/>
        </p:nvGrpSpPr>
        <p:grpSpPr>
          <a:xfrm>
            <a:off x="6278698" y="5560238"/>
            <a:ext cx="3677517" cy="779280"/>
            <a:chOff x="6380882" y="1275791"/>
            <a:chExt cx="3677517" cy="779280"/>
          </a:xfrm>
        </p:grpSpPr>
        <p:sp>
          <p:nvSpPr>
            <p:cNvPr id="60" name="Rectangle 11">
              <a:extLst>
                <a:ext uri="{FF2B5EF4-FFF2-40B4-BE49-F238E27FC236}">
                  <a16:creationId xmlns:a16="http://schemas.microsoft.com/office/drawing/2014/main" id="{326810C2-9917-43C7-A57A-AB78B24454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420" y="1280711"/>
              <a:ext cx="2690979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2800" b="1" dirty="0">
                  <a:ln w="0">
                    <a:noFill/>
                  </a:ln>
                  <a:solidFill>
                    <a:prstClr val="white"/>
                  </a:solidFill>
                  <a:latin typeface="微软雅黑" panose="020F0502020204030204"/>
                  <a:ea typeface="微软雅黑"/>
                  <a:cs typeface="+mn-ea"/>
                  <a:sym typeface="+mn-lt"/>
                </a:rPr>
                <a:t>發問時間</a:t>
              </a:r>
              <a:endParaRPr kumimoji="0" lang="en-US" altLang="zh-CN" sz="2800" b="1" i="0" u="none" strike="noStrike" kern="1200" cap="none" spc="0" normalizeH="0" baseline="0" noProof="0" dirty="0">
                <a:ln w="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600" kern="0" noProof="1">
                  <a:solidFill>
                    <a:prstClr val="white"/>
                  </a:solidFill>
                  <a:latin typeface="微软雅黑" panose="020F0502020204030204"/>
                  <a:ea typeface="微软雅黑"/>
                  <a:cs typeface="+mn-ea"/>
                  <a:sym typeface="+mn-lt"/>
                </a:rPr>
                <a:t>提出關於作品的問題</a:t>
              </a:r>
              <a:endParaRPr kumimoji="0" lang="zh-CN" altLang="en-US" sz="16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335C5E58-FF55-4601-8FDA-BBE152EA6F9C}"/>
                </a:ext>
              </a:extLst>
            </p:cNvPr>
            <p:cNvGrpSpPr/>
            <p:nvPr/>
          </p:nvGrpSpPr>
          <p:grpSpPr>
            <a:xfrm>
              <a:off x="6380882" y="1275791"/>
              <a:ext cx="835967" cy="779280"/>
              <a:chOff x="6380882" y="1257094"/>
              <a:chExt cx="835967" cy="779280"/>
            </a:xfrm>
          </p:grpSpPr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id="{4C0D66DC-C356-4417-9EE4-D0D2F9795CEB}"/>
                  </a:ext>
                </a:extLst>
              </p:cNvPr>
              <p:cNvSpPr/>
              <p:nvPr/>
            </p:nvSpPr>
            <p:spPr>
              <a:xfrm rot="2700000">
                <a:off x="6409225" y="1257094"/>
                <a:ext cx="779280" cy="779280"/>
              </a:xfrm>
              <a:prstGeom prst="ellipse">
                <a:avLst/>
              </a:prstGeom>
              <a:solidFill>
                <a:srgbClr val="29DBA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4FD80E00-F5EC-40FE-9209-EC6B232485C5}"/>
                  </a:ext>
                </a:extLst>
              </p:cNvPr>
              <p:cNvSpPr txBox="1"/>
              <p:nvPr/>
            </p:nvSpPr>
            <p:spPr>
              <a:xfrm>
                <a:off x="6380882" y="1323569"/>
                <a:ext cx="83596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0</a:t>
                </a:r>
                <a:r>
                  <a:rPr kumimoji="0" lang="en-US" altLang="zh-TW" sz="3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5</a:t>
                </a:r>
                <a:endPara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" name="组合 53">
            <a:extLst>
              <a:ext uri="{FF2B5EF4-FFF2-40B4-BE49-F238E27FC236}">
                <a16:creationId xmlns:a16="http://schemas.microsoft.com/office/drawing/2014/main" id="{B4303E94-12B8-8F78-8212-05AC08772598}"/>
              </a:ext>
            </a:extLst>
          </p:cNvPr>
          <p:cNvGrpSpPr/>
          <p:nvPr/>
        </p:nvGrpSpPr>
        <p:grpSpPr>
          <a:xfrm>
            <a:off x="6278698" y="1747765"/>
            <a:ext cx="3677517" cy="1020583"/>
            <a:chOff x="6380882" y="1275791"/>
            <a:chExt cx="3677517" cy="1020583"/>
          </a:xfrm>
        </p:grpSpPr>
        <p:sp>
          <p:nvSpPr>
            <p:cNvPr id="34" name="Rectangle 11">
              <a:extLst>
                <a:ext uri="{FF2B5EF4-FFF2-40B4-BE49-F238E27FC236}">
                  <a16:creationId xmlns:a16="http://schemas.microsoft.com/office/drawing/2014/main" id="{25D81BA4-7E17-4540-0C37-6C7F185F13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420" y="1280711"/>
              <a:ext cx="2690979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等线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2800" b="1" dirty="0">
                  <a:ln w="0">
                    <a:noFill/>
                  </a:ln>
                  <a:solidFill>
                    <a:prstClr val="white"/>
                  </a:solidFill>
                  <a:latin typeface="微软雅黑" panose="020F0502020204030204"/>
                  <a:ea typeface="微软雅黑"/>
                  <a:cs typeface="+mn-ea"/>
                  <a:sym typeface="+mn-lt"/>
                </a:rPr>
                <a:t>特色解說</a:t>
              </a:r>
              <a:endParaRPr kumimoji="0" lang="en-US" altLang="zh-CN" sz="2800" b="1" i="0" u="none" strike="noStrike" kern="1200" cap="none" spc="0" normalizeH="0" baseline="0" noProof="0" dirty="0">
                <a:ln w="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600" kern="0" noProof="1" smtClean="0">
                  <a:solidFill>
                    <a:prstClr val="white"/>
                  </a:solidFill>
                  <a:latin typeface="微软雅黑" panose="020F0502020204030204"/>
                  <a:ea typeface="微软雅黑"/>
                  <a:cs typeface="+mn-ea"/>
                  <a:sym typeface="+mn-lt"/>
                </a:rPr>
                <a:t>我們到底和其他植物介紹網差在哪</a:t>
              </a:r>
              <a:endParaRPr kumimoji="0" lang="zh-CN" altLang="en-US" sz="1600" b="0" i="0" u="none" strike="noStrike" kern="0" cap="none" spc="0" normalizeH="0" baseline="0" noProof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35" name="组合 55">
              <a:extLst>
                <a:ext uri="{FF2B5EF4-FFF2-40B4-BE49-F238E27FC236}">
                  <a16:creationId xmlns:a16="http://schemas.microsoft.com/office/drawing/2014/main" id="{3EBD48D8-2FCE-17B0-F7DD-318788717443}"/>
                </a:ext>
              </a:extLst>
            </p:cNvPr>
            <p:cNvGrpSpPr/>
            <p:nvPr/>
          </p:nvGrpSpPr>
          <p:grpSpPr>
            <a:xfrm>
              <a:off x="6380882" y="1275791"/>
              <a:ext cx="835967" cy="779280"/>
              <a:chOff x="6380882" y="1257094"/>
              <a:chExt cx="835967" cy="779280"/>
            </a:xfrm>
          </p:grpSpPr>
          <p:sp>
            <p:nvSpPr>
              <p:cNvPr id="36" name="椭圆 56">
                <a:extLst>
                  <a:ext uri="{FF2B5EF4-FFF2-40B4-BE49-F238E27FC236}">
                    <a16:creationId xmlns:a16="http://schemas.microsoft.com/office/drawing/2014/main" id="{8250C28F-7F7B-30BF-74B5-B0D7E90CCFD5}"/>
                  </a:ext>
                </a:extLst>
              </p:cNvPr>
              <p:cNvSpPr/>
              <p:nvPr/>
            </p:nvSpPr>
            <p:spPr>
              <a:xfrm rot="2700000">
                <a:off x="6409225" y="1257094"/>
                <a:ext cx="779280" cy="779280"/>
              </a:xfrm>
              <a:prstGeom prst="ellipse">
                <a:avLst/>
              </a:prstGeom>
              <a:solidFill>
                <a:srgbClr val="4277C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37" name="文本框 57">
                <a:extLst>
                  <a:ext uri="{FF2B5EF4-FFF2-40B4-BE49-F238E27FC236}">
                    <a16:creationId xmlns:a16="http://schemas.microsoft.com/office/drawing/2014/main" id="{CF2F41D0-383C-80DA-AD46-A15A87D0F5DF}"/>
                  </a:ext>
                </a:extLst>
              </p:cNvPr>
              <p:cNvSpPr txBox="1"/>
              <p:nvPr/>
            </p:nvSpPr>
            <p:spPr>
              <a:xfrm>
                <a:off x="6380882" y="1354346"/>
                <a:ext cx="83596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3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0</a:t>
                </a:r>
                <a:r>
                  <a:rPr lang="en-US" altLang="zh-TW" sz="3200" kern="0" dirty="0">
                    <a:solidFill>
                      <a:prstClr val="white"/>
                    </a:solidFill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2</a:t>
                </a:r>
                <a:endPara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362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doors dir="ver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CDBDEC03-0C54-4818-89A0-6908D1E88C84}"/>
              </a:ext>
            </a:extLst>
          </p:cNvPr>
          <p:cNvGrpSpPr/>
          <p:nvPr/>
        </p:nvGrpSpPr>
        <p:grpSpPr>
          <a:xfrm>
            <a:off x="9833809" y="4740958"/>
            <a:ext cx="1864249" cy="1603698"/>
            <a:chOff x="9625262" y="3826557"/>
            <a:chExt cx="1864249" cy="1603698"/>
          </a:xfrm>
        </p:grpSpPr>
        <p:sp>
          <p:nvSpPr>
            <p:cNvPr id="12" name="任意多边形 42">
              <a:extLst>
                <a:ext uri="{FF2B5EF4-FFF2-40B4-BE49-F238E27FC236}">
                  <a16:creationId xmlns:a16="http://schemas.microsoft.com/office/drawing/2014/main" id="{B8C2F373-87B0-4330-B84E-E9DB56397094}"/>
                </a:ext>
              </a:extLst>
            </p:cNvPr>
            <p:cNvSpPr/>
            <p:nvPr/>
          </p:nvSpPr>
          <p:spPr>
            <a:xfrm rot="5400000">
              <a:off x="9988148" y="3928892"/>
              <a:ext cx="1603698" cy="139902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FF006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3" name="任意多边形 42">
              <a:extLst>
                <a:ext uri="{FF2B5EF4-FFF2-40B4-BE49-F238E27FC236}">
                  <a16:creationId xmlns:a16="http://schemas.microsoft.com/office/drawing/2014/main" id="{C738EE18-85EE-4C01-9E49-4D26B59BC840}"/>
                </a:ext>
              </a:extLst>
            </p:cNvPr>
            <p:cNvSpPr/>
            <p:nvPr/>
          </p:nvSpPr>
          <p:spPr>
            <a:xfrm rot="5400000">
              <a:off x="9576906" y="4696747"/>
              <a:ext cx="757802" cy="66108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solidFill>
              <a:srgbClr val="FFC000"/>
            </a:solidFill>
            <a:ln w="635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52B6C5B0-2CE0-466B-8519-5B1473B38350}"/>
              </a:ext>
            </a:extLst>
          </p:cNvPr>
          <p:cNvGrpSpPr/>
          <p:nvPr/>
        </p:nvGrpSpPr>
        <p:grpSpPr>
          <a:xfrm>
            <a:off x="852658" y="1445794"/>
            <a:ext cx="4332171" cy="3966411"/>
            <a:chOff x="852658" y="1445794"/>
            <a:chExt cx="4332171" cy="3966411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265DD06-FA81-4B73-A239-5406410B0F65}"/>
                </a:ext>
              </a:extLst>
            </p:cNvPr>
            <p:cNvGrpSpPr/>
            <p:nvPr/>
          </p:nvGrpSpPr>
          <p:grpSpPr>
            <a:xfrm>
              <a:off x="852658" y="1445794"/>
              <a:ext cx="4332171" cy="3966411"/>
              <a:chOff x="852658" y="1445794"/>
              <a:chExt cx="4332171" cy="3966411"/>
            </a:xfrm>
          </p:grpSpPr>
          <p:grpSp>
            <p:nvGrpSpPr>
              <p:cNvPr id="4" name="组合 3">
                <a:extLst>
                  <a:ext uri="{FF2B5EF4-FFF2-40B4-BE49-F238E27FC236}">
                    <a16:creationId xmlns:a16="http://schemas.microsoft.com/office/drawing/2014/main" id="{6746F713-C1F7-45CF-BD44-E978A5AE1AF2}"/>
                  </a:ext>
                </a:extLst>
              </p:cNvPr>
              <p:cNvGrpSpPr/>
              <p:nvPr/>
            </p:nvGrpSpPr>
            <p:grpSpPr>
              <a:xfrm>
                <a:off x="852658" y="1445794"/>
                <a:ext cx="4332171" cy="3966411"/>
                <a:chOff x="681790" y="556202"/>
                <a:chExt cx="6240379" cy="5713511"/>
              </a:xfrm>
            </p:grpSpPr>
            <p:sp>
              <p:nvSpPr>
                <p:cNvPr id="2" name="任意多边形 42">
                  <a:extLst>
                    <a:ext uri="{FF2B5EF4-FFF2-40B4-BE49-F238E27FC236}">
                      <a16:creationId xmlns:a16="http://schemas.microsoft.com/office/drawing/2014/main" id="{1F9EAC97-79A8-4B20-BF3F-F8AC3CB63ADB}"/>
                    </a:ext>
                  </a:extLst>
                </p:cNvPr>
                <p:cNvSpPr/>
                <p:nvPr/>
              </p:nvSpPr>
              <p:spPr>
                <a:xfrm rot="5400000">
                  <a:off x="1573248" y="920793"/>
                  <a:ext cx="5713511" cy="4984330"/>
                </a:xfrm>
                <a:custGeom>
                  <a:avLst/>
                  <a:gdLst>
                    <a:gd name="connsiteX0" fmla="*/ 1124413 w 2264769"/>
                    <a:gd name="connsiteY0" fmla="*/ 0 h 2064064"/>
                    <a:gd name="connsiteX1" fmla="*/ 1407292 w 2264769"/>
                    <a:gd name="connsiteY1" fmla="*/ 177153 h 2064064"/>
                    <a:gd name="connsiteX2" fmla="*/ 1414406 w 2264769"/>
                    <a:gd name="connsiteY2" fmla="*/ 190190 h 2064064"/>
                    <a:gd name="connsiteX3" fmla="*/ 1419467 w 2264769"/>
                    <a:gd name="connsiteY3" fmla="*/ 191527 h 2064064"/>
                    <a:gd name="connsiteX4" fmla="*/ 2197219 w 2264769"/>
                    <a:gd name="connsiteY4" fmla="*/ 1532479 h 2064064"/>
                    <a:gd name="connsiteX5" fmla="*/ 2196011 w 2264769"/>
                    <a:gd name="connsiteY5" fmla="*/ 1537307 h 2064064"/>
                    <a:gd name="connsiteX6" fmla="*/ 2220090 w 2264769"/>
                    <a:gd name="connsiteY6" fmla="*/ 1578935 h 2064064"/>
                    <a:gd name="connsiteX7" fmla="*/ 2224313 w 2264769"/>
                    <a:gd name="connsiteY7" fmla="*/ 1912679 h 2064064"/>
                    <a:gd name="connsiteX8" fmla="*/ 1925900 w 2264769"/>
                    <a:gd name="connsiteY8" fmla="*/ 2062187 h 2064064"/>
                    <a:gd name="connsiteX9" fmla="*/ 1905445 w 2264769"/>
                    <a:gd name="connsiteY9" fmla="*/ 2061219 h 2064064"/>
                    <a:gd name="connsiteX10" fmla="*/ 1902399 w 2264769"/>
                    <a:gd name="connsiteY10" fmla="*/ 2064064 h 2064064"/>
                    <a:gd name="connsiteX11" fmla="*/ 389291 w 2264769"/>
                    <a:gd name="connsiteY11" fmla="*/ 2064064 h 2064064"/>
                    <a:gd name="connsiteX12" fmla="*/ 385062 w 2264769"/>
                    <a:gd name="connsiteY12" fmla="*/ 2060114 h 2064064"/>
                    <a:gd name="connsiteX13" fmla="*/ 384209 w 2264769"/>
                    <a:gd name="connsiteY13" fmla="*/ 2060285 h 2064064"/>
                    <a:gd name="connsiteX14" fmla="*/ 66671 w 2264769"/>
                    <a:gd name="connsiteY14" fmla="*/ 1957460 h 2064064"/>
                    <a:gd name="connsiteX15" fmla="*/ 57719 w 2264769"/>
                    <a:gd name="connsiteY15" fmla="*/ 1531931 h 2064064"/>
                    <a:gd name="connsiteX16" fmla="*/ 83681 w 2264769"/>
                    <a:gd name="connsiteY16" fmla="*/ 1487416 h 2064064"/>
                    <a:gd name="connsiteX17" fmla="*/ 82471 w 2264769"/>
                    <a:gd name="connsiteY17" fmla="*/ 1479266 h 2064064"/>
                    <a:gd name="connsiteX18" fmla="*/ 821369 w 2264769"/>
                    <a:gd name="connsiteY18" fmla="*/ 205305 h 2064064"/>
                    <a:gd name="connsiteX19" fmla="*/ 823655 w 2264769"/>
                    <a:gd name="connsiteY19" fmla="*/ 204362 h 2064064"/>
                    <a:gd name="connsiteX20" fmla="*/ 827198 w 2264769"/>
                    <a:gd name="connsiteY20" fmla="*/ 203426 h 2064064"/>
                    <a:gd name="connsiteX21" fmla="*/ 841535 w 2264769"/>
                    <a:gd name="connsiteY21" fmla="*/ 177153 h 2064064"/>
                    <a:gd name="connsiteX22" fmla="*/ 1124413 w 2264769"/>
                    <a:gd name="connsiteY22" fmla="*/ 0 h 2064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264769" h="2064064">
                      <a:moveTo>
                        <a:pt x="1124413" y="0"/>
                      </a:moveTo>
                      <a:cubicBezTo>
                        <a:pt x="1234884" y="0"/>
                        <a:pt x="1334897" y="67699"/>
                        <a:pt x="1407292" y="177153"/>
                      </a:cubicBezTo>
                      <a:lnTo>
                        <a:pt x="1414406" y="190190"/>
                      </a:lnTo>
                      <a:lnTo>
                        <a:pt x="1419467" y="191527"/>
                      </a:lnTo>
                      <a:lnTo>
                        <a:pt x="2197219" y="1532479"/>
                      </a:lnTo>
                      <a:lnTo>
                        <a:pt x="2196011" y="1537307"/>
                      </a:lnTo>
                      <a:lnTo>
                        <a:pt x="2220090" y="1578935"/>
                      </a:lnTo>
                      <a:cubicBezTo>
                        <a:pt x="2275937" y="1697688"/>
                        <a:pt x="2281758" y="1818318"/>
                        <a:pt x="2224313" y="1912679"/>
                      </a:cubicBezTo>
                      <a:cubicBezTo>
                        <a:pt x="2166869" y="2007040"/>
                        <a:pt x="2057037" y="2057265"/>
                        <a:pt x="1925900" y="2062187"/>
                      </a:cubicBezTo>
                      <a:lnTo>
                        <a:pt x="1905445" y="2061219"/>
                      </a:lnTo>
                      <a:lnTo>
                        <a:pt x="1902399" y="2064064"/>
                      </a:lnTo>
                      <a:lnTo>
                        <a:pt x="389291" y="2064064"/>
                      </a:lnTo>
                      <a:lnTo>
                        <a:pt x="385062" y="2060114"/>
                      </a:lnTo>
                      <a:lnTo>
                        <a:pt x="384209" y="2060285"/>
                      </a:lnTo>
                      <a:cubicBezTo>
                        <a:pt x="253827" y="2075184"/>
                        <a:pt x="137680" y="2042086"/>
                        <a:pt x="66671" y="1957460"/>
                      </a:cubicBezTo>
                      <a:cubicBezTo>
                        <a:pt x="-22091" y="1851678"/>
                        <a:pt x="-19317" y="1690420"/>
                        <a:pt x="57719" y="1531931"/>
                      </a:cubicBezTo>
                      <a:lnTo>
                        <a:pt x="83681" y="1487416"/>
                      </a:lnTo>
                      <a:lnTo>
                        <a:pt x="82471" y="1479266"/>
                      </a:lnTo>
                      <a:lnTo>
                        <a:pt x="821369" y="205305"/>
                      </a:lnTo>
                      <a:lnTo>
                        <a:pt x="823655" y="204362"/>
                      </a:lnTo>
                      <a:lnTo>
                        <a:pt x="827198" y="203426"/>
                      </a:lnTo>
                      <a:lnTo>
                        <a:pt x="841535" y="177153"/>
                      </a:lnTo>
                      <a:cubicBezTo>
                        <a:pt x="913930" y="67699"/>
                        <a:pt x="1013942" y="0"/>
                        <a:pt x="1124413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7F757">
                        <a:alpha val="93725"/>
                      </a:srgbClr>
                    </a:gs>
                    <a:gs pos="100000">
                      <a:srgbClr val="36DEA6">
                        <a:alpha val="51000"/>
                      </a:srgbClr>
                    </a:gs>
                  </a:gsLst>
                  <a:lin ang="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" name="任意多边形 42">
                  <a:extLst>
                    <a:ext uri="{FF2B5EF4-FFF2-40B4-BE49-F238E27FC236}">
                      <a16:creationId xmlns:a16="http://schemas.microsoft.com/office/drawing/2014/main" id="{723FA8B8-7F01-4BC6-AAA3-7D1A0487EC31}"/>
                    </a:ext>
                  </a:extLst>
                </p:cNvPr>
                <p:cNvSpPr/>
                <p:nvPr/>
              </p:nvSpPr>
              <p:spPr>
                <a:xfrm rot="5400000">
                  <a:off x="355104" y="1360962"/>
                  <a:ext cx="5119518" cy="4466146"/>
                </a:xfrm>
                <a:custGeom>
                  <a:avLst/>
                  <a:gdLst>
                    <a:gd name="connsiteX0" fmla="*/ 1124413 w 2264769"/>
                    <a:gd name="connsiteY0" fmla="*/ 0 h 2064064"/>
                    <a:gd name="connsiteX1" fmla="*/ 1407292 w 2264769"/>
                    <a:gd name="connsiteY1" fmla="*/ 177153 h 2064064"/>
                    <a:gd name="connsiteX2" fmla="*/ 1414406 w 2264769"/>
                    <a:gd name="connsiteY2" fmla="*/ 190190 h 2064064"/>
                    <a:gd name="connsiteX3" fmla="*/ 1419467 w 2264769"/>
                    <a:gd name="connsiteY3" fmla="*/ 191527 h 2064064"/>
                    <a:gd name="connsiteX4" fmla="*/ 2197219 w 2264769"/>
                    <a:gd name="connsiteY4" fmla="*/ 1532479 h 2064064"/>
                    <a:gd name="connsiteX5" fmla="*/ 2196011 w 2264769"/>
                    <a:gd name="connsiteY5" fmla="*/ 1537307 h 2064064"/>
                    <a:gd name="connsiteX6" fmla="*/ 2220090 w 2264769"/>
                    <a:gd name="connsiteY6" fmla="*/ 1578935 h 2064064"/>
                    <a:gd name="connsiteX7" fmla="*/ 2224313 w 2264769"/>
                    <a:gd name="connsiteY7" fmla="*/ 1912679 h 2064064"/>
                    <a:gd name="connsiteX8" fmla="*/ 1925900 w 2264769"/>
                    <a:gd name="connsiteY8" fmla="*/ 2062187 h 2064064"/>
                    <a:gd name="connsiteX9" fmla="*/ 1905445 w 2264769"/>
                    <a:gd name="connsiteY9" fmla="*/ 2061219 h 2064064"/>
                    <a:gd name="connsiteX10" fmla="*/ 1902399 w 2264769"/>
                    <a:gd name="connsiteY10" fmla="*/ 2064064 h 2064064"/>
                    <a:gd name="connsiteX11" fmla="*/ 389291 w 2264769"/>
                    <a:gd name="connsiteY11" fmla="*/ 2064064 h 2064064"/>
                    <a:gd name="connsiteX12" fmla="*/ 385062 w 2264769"/>
                    <a:gd name="connsiteY12" fmla="*/ 2060114 h 2064064"/>
                    <a:gd name="connsiteX13" fmla="*/ 384209 w 2264769"/>
                    <a:gd name="connsiteY13" fmla="*/ 2060285 h 2064064"/>
                    <a:gd name="connsiteX14" fmla="*/ 66671 w 2264769"/>
                    <a:gd name="connsiteY14" fmla="*/ 1957460 h 2064064"/>
                    <a:gd name="connsiteX15" fmla="*/ 57719 w 2264769"/>
                    <a:gd name="connsiteY15" fmla="*/ 1531931 h 2064064"/>
                    <a:gd name="connsiteX16" fmla="*/ 83681 w 2264769"/>
                    <a:gd name="connsiteY16" fmla="*/ 1487416 h 2064064"/>
                    <a:gd name="connsiteX17" fmla="*/ 82471 w 2264769"/>
                    <a:gd name="connsiteY17" fmla="*/ 1479266 h 2064064"/>
                    <a:gd name="connsiteX18" fmla="*/ 821369 w 2264769"/>
                    <a:gd name="connsiteY18" fmla="*/ 205305 h 2064064"/>
                    <a:gd name="connsiteX19" fmla="*/ 823655 w 2264769"/>
                    <a:gd name="connsiteY19" fmla="*/ 204362 h 2064064"/>
                    <a:gd name="connsiteX20" fmla="*/ 827198 w 2264769"/>
                    <a:gd name="connsiteY20" fmla="*/ 203426 h 2064064"/>
                    <a:gd name="connsiteX21" fmla="*/ 841535 w 2264769"/>
                    <a:gd name="connsiteY21" fmla="*/ 177153 h 2064064"/>
                    <a:gd name="connsiteX22" fmla="*/ 1124413 w 2264769"/>
                    <a:gd name="connsiteY22" fmla="*/ 0 h 2064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264769" h="2064064">
                      <a:moveTo>
                        <a:pt x="1124413" y="0"/>
                      </a:moveTo>
                      <a:cubicBezTo>
                        <a:pt x="1234884" y="0"/>
                        <a:pt x="1334897" y="67699"/>
                        <a:pt x="1407292" y="177153"/>
                      </a:cubicBezTo>
                      <a:lnTo>
                        <a:pt x="1414406" y="190190"/>
                      </a:lnTo>
                      <a:lnTo>
                        <a:pt x="1419467" y="191527"/>
                      </a:lnTo>
                      <a:lnTo>
                        <a:pt x="2197219" y="1532479"/>
                      </a:lnTo>
                      <a:lnTo>
                        <a:pt x="2196011" y="1537307"/>
                      </a:lnTo>
                      <a:lnTo>
                        <a:pt x="2220090" y="1578935"/>
                      </a:lnTo>
                      <a:cubicBezTo>
                        <a:pt x="2275937" y="1697688"/>
                        <a:pt x="2281758" y="1818318"/>
                        <a:pt x="2224313" y="1912679"/>
                      </a:cubicBezTo>
                      <a:cubicBezTo>
                        <a:pt x="2166869" y="2007040"/>
                        <a:pt x="2057037" y="2057265"/>
                        <a:pt x="1925900" y="2062187"/>
                      </a:cubicBezTo>
                      <a:lnTo>
                        <a:pt x="1905445" y="2061219"/>
                      </a:lnTo>
                      <a:lnTo>
                        <a:pt x="1902399" y="2064064"/>
                      </a:lnTo>
                      <a:lnTo>
                        <a:pt x="389291" y="2064064"/>
                      </a:lnTo>
                      <a:lnTo>
                        <a:pt x="385062" y="2060114"/>
                      </a:lnTo>
                      <a:lnTo>
                        <a:pt x="384209" y="2060285"/>
                      </a:lnTo>
                      <a:cubicBezTo>
                        <a:pt x="253827" y="2075184"/>
                        <a:pt x="137680" y="2042086"/>
                        <a:pt x="66671" y="1957460"/>
                      </a:cubicBezTo>
                      <a:cubicBezTo>
                        <a:pt x="-22091" y="1851678"/>
                        <a:pt x="-19317" y="1690420"/>
                        <a:pt x="57719" y="1531931"/>
                      </a:cubicBezTo>
                      <a:lnTo>
                        <a:pt x="83681" y="1487416"/>
                      </a:lnTo>
                      <a:lnTo>
                        <a:pt x="82471" y="1479266"/>
                      </a:lnTo>
                      <a:lnTo>
                        <a:pt x="821369" y="205305"/>
                      </a:lnTo>
                      <a:lnTo>
                        <a:pt x="823655" y="204362"/>
                      </a:lnTo>
                      <a:lnTo>
                        <a:pt x="827198" y="203426"/>
                      </a:lnTo>
                      <a:lnTo>
                        <a:pt x="841535" y="177153"/>
                      </a:lnTo>
                      <a:cubicBezTo>
                        <a:pt x="913930" y="67699"/>
                        <a:pt x="1013942" y="0"/>
                        <a:pt x="1124413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1000">
                      <a:srgbClr val="27408F"/>
                    </a:gs>
                    <a:gs pos="100000">
                      <a:srgbClr val="7030A0">
                        <a:alpha val="58000"/>
                      </a:srgbClr>
                    </a:gs>
                  </a:gsLst>
                  <a:lin ang="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E187674-842B-4823-BEE0-8CEB659DB03A}"/>
                  </a:ext>
                </a:extLst>
              </p:cNvPr>
              <p:cNvSpPr txBox="1"/>
              <p:nvPr/>
            </p:nvSpPr>
            <p:spPr>
              <a:xfrm>
                <a:off x="1739942" y="2828835"/>
                <a:ext cx="300729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PART/</a:t>
                </a:r>
                <a:r>
                  <a:rPr kumimoji="0" lang="en-US" altLang="zh-CN" sz="7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0</a:t>
                </a:r>
                <a:r>
                  <a:rPr lang="en-US" altLang="zh-TW" sz="7200" dirty="0">
                    <a:solidFill>
                      <a:prstClr val="white"/>
                    </a:solidFill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1</a:t>
                </a:r>
                <a:endParaRPr kumimoji="0" lang="zh-CN" altLang="en-US" sz="6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14" name="任意多边形 42">
              <a:extLst>
                <a:ext uri="{FF2B5EF4-FFF2-40B4-BE49-F238E27FC236}">
                  <a16:creationId xmlns:a16="http://schemas.microsoft.com/office/drawing/2014/main" id="{60865455-8270-42B0-AFAD-D3180086EC63}"/>
                </a:ext>
              </a:extLst>
            </p:cNvPr>
            <p:cNvSpPr/>
            <p:nvPr/>
          </p:nvSpPr>
          <p:spPr>
            <a:xfrm rot="5400000">
              <a:off x="1246358" y="3769633"/>
              <a:ext cx="831359" cy="72525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07F35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15" name="任意多边形 42">
            <a:extLst>
              <a:ext uri="{FF2B5EF4-FFF2-40B4-BE49-F238E27FC236}">
                <a16:creationId xmlns:a16="http://schemas.microsoft.com/office/drawing/2014/main" id="{8865EDAC-1336-42D0-BCD2-EAC6B0C3C9DD}"/>
              </a:ext>
            </a:extLst>
          </p:cNvPr>
          <p:cNvSpPr/>
          <p:nvPr/>
        </p:nvSpPr>
        <p:spPr>
          <a:xfrm rot="10219290">
            <a:off x="11063952" y="1357712"/>
            <a:ext cx="913632" cy="797031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gradFill>
            <a:gsLst>
              <a:gs pos="0">
                <a:srgbClr val="07F757">
                  <a:alpha val="93725"/>
                </a:srgbClr>
              </a:gs>
              <a:gs pos="100000">
                <a:srgbClr val="36DEA6">
                  <a:alpha val="51000"/>
                </a:srgbClr>
              </a:gs>
            </a:gsLst>
            <a:lin ang="0" scaled="0"/>
          </a:gra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27C0592-D6EF-4A50-AAE8-2107D7877CB4}"/>
              </a:ext>
            </a:extLst>
          </p:cNvPr>
          <p:cNvSpPr/>
          <p:nvPr/>
        </p:nvSpPr>
        <p:spPr>
          <a:xfrm flipV="1">
            <a:off x="513349" y="6160036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B7945AE-E860-4523-A2CC-378DAD7C47E8}"/>
              </a:ext>
            </a:extLst>
          </p:cNvPr>
          <p:cNvSpPr txBox="1"/>
          <p:nvPr/>
        </p:nvSpPr>
        <p:spPr>
          <a:xfrm>
            <a:off x="5934889" y="3013500"/>
            <a:ext cx="4034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4800" b="1" noProof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主題發想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06712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B3130892-1473-4D3D-B6AF-AFF0F4075915}"/>
              </a:ext>
            </a:extLst>
          </p:cNvPr>
          <p:cNvGrpSpPr/>
          <p:nvPr/>
        </p:nvGrpSpPr>
        <p:grpSpPr>
          <a:xfrm>
            <a:off x="259101" y="339724"/>
            <a:ext cx="3334331" cy="607595"/>
            <a:chOff x="259101" y="339724"/>
            <a:chExt cx="3334331" cy="60759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746F713-C1F7-45CF-BD44-E978A5AE1AF2}"/>
                </a:ext>
              </a:extLst>
            </p:cNvPr>
            <p:cNvGrpSpPr/>
            <p:nvPr/>
          </p:nvGrpSpPr>
          <p:grpSpPr>
            <a:xfrm>
              <a:off x="259101" y="339724"/>
              <a:ext cx="663624" cy="607595"/>
              <a:chOff x="681790" y="556202"/>
              <a:chExt cx="6240379" cy="5713511"/>
            </a:xfrm>
          </p:grpSpPr>
          <p:sp>
            <p:nvSpPr>
              <p:cNvPr id="2" name="任意多边形 42">
                <a:extLst>
                  <a:ext uri="{FF2B5EF4-FFF2-40B4-BE49-F238E27FC236}">
                    <a16:creationId xmlns:a16="http://schemas.microsoft.com/office/drawing/2014/main" id="{1F9EAC97-79A8-4B20-BF3F-F8AC3CB63ADB}"/>
                  </a:ext>
                </a:extLst>
              </p:cNvPr>
              <p:cNvSpPr/>
              <p:nvPr/>
            </p:nvSpPr>
            <p:spPr>
              <a:xfrm rot="5400000">
                <a:off x="1573248" y="920793"/>
                <a:ext cx="5713511" cy="4984330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7F757">
                      <a:alpha val="93725"/>
                    </a:srgbClr>
                  </a:gs>
                  <a:gs pos="100000">
                    <a:srgbClr val="36DEA6">
                      <a:alpha val="51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3" name="任意多边形 42">
                <a:extLst>
                  <a:ext uri="{FF2B5EF4-FFF2-40B4-BE49-F238E27FC236}">
                    <a16:creationId xmlns:a16="http://schemas.microsoft.com/office/drawing/2014/main" id="{723FA8B8-7F01-4BC6-AAA3-7D1A0487EC31}"/>
                  </a:ext>
                </a:extLst>
              </p:cNvPr>
              <p:cNvSpPr/>
              <p:nvPr/>
            </p:nvSpPr>
            <p:spPr>
              <a:xfrm rot="5400000">
                <a:off x="355104" y="1360962"/>
                <a:ext cx="5119518" cy="4466146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31000">
                    <a:srgbClr val="27408F"/>
                  </a:gs>
                  <a:gs pos="100000">
                    <a:srgbClr val="7030A0">
                      <a:alpha val="58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D51C94A-A2A2-4E1B-B485-7EE8F18DE013}"/>
                </a:ext>
              </a:extLst>
            </p:cNvPr>
            <p:cNvSpPr txBox="1"/>
            <p:nvPr/>
          </p:nvSpPr>
          <p:spPr>
            <a:xfrm>
              <a:off x="962527" y="381911"/>
              <a:ext cx="263090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2800" b="1" dirty="0">
                  <a:ln w="0">
                    <a:noFill/>
                  </a:ln>
                  <a:solidFill>
                    <a:prstClr val="white"/>
                  </a:solidFill>
                  <a:latin typeface="微软雅黑" panose="020F0502020204030204"/>
                  <a:ea typeface="微软雅黑"/>
                  <a:cs typeface="+mn-ea"/>
                  <a:sym typeface="+mn-lt"/>
                </a:rPr>
                <a:t>主題發想</a:t>
              </a:r>
              <a:endParaRPr kumimoji="0" lang="zh-CN" altLang="en-US" sz="2800" b="1" i="0" u="none" strike="noStrike" kern="1200" cap="none" spc="0" normalizeH="0" baseline="0" noProof="0" dirty="0">
                <a:ln w="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4E1FA50B-E0F6-40F1-B47F-C72D65ABFC27}"/>
              </a:ext>
            </a:extLst>
          </p:cNvPr>
          <p:cNvSpPr/>
          <p:nvPr/>
        </p:nvSpPr>
        <p:spPr>
          <a:xfrm>
            <a:off x="657700" y="1953626"/>
            <a:ext cx="4940460" cy="2951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kern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	</a:t>
            </a:r>
            <a:r>
              <a:rPr lang="zh-TW" altLang="en-US" kern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我們是一群想要以中正大學的事物為發想的團隊，發現到中正大學是一所人文薈萃又充滿多種植物的學校，但卻沒有一款關於植物介紹的軟體工具，所以我們打算利用學校提供的中正地圖，將地圖上分成五個區域來做介紹並且同時搭配搜尋功能，幫助想了解中正植物的使用者可以得到更多元的資料。</a:t>
            </a:r>
            <a:endParaRPr lang="en-US" altLang="zh-TW" kern="0" dirty="0">
              <a:solidFill>
                <a:prstClr val="white"/>
              </a:solidFill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0871" y="6504388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http://www.1ppt.com/hangye/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CE008F3-7DC8-C9A1-07B0-6AC249A23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160" y="1953626"/>
            <a:ext cx="6097266" cy="286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8539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429473" y="1938759"/>
            <a:ext cx="5295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Part02 </a:t>
            </a:r>
            <a:r>
              <a:rPr lang="zh-TW" altLang="en-US" dirty="0" smtClean="0"/>
              <a:t>特色解說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16727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l="25666" t="8821" r="26371"/>
          <a:stretch/>
        </p:blipFill>
        <p:spPr>
          <a:xfrm>
            <a:off x="185194" y="1319514"/>
            <a:ext cx="3426108" cy="3663634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1099596" y="682906"/>
            <a:ext cx="3038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別人的植物網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3805178" y="682906"/>
            <a:ext cx="665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Vs.</a:t>
            </a:r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5966750" y="682906"/>
            <a:ext cx="2945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我們的植物網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t="8812" r="1088"/>
          <a:stretch/>
        </p:blipFill>
        <p:spPr>
          <a:xfrm>
            <a:off x="4739834" y="1319514"/>
            <a:ext cx="4172673" cy="216151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/>
          <a:srcRect l="-1" t="8398" r="970"/>
          <a:stretch/>
        </p:blipFill>
        <p:spPr>
          <a:xfrm>
            <a:off x="4739834" y="3584540"/>
            <a:ext cx="4132162" cy="2150000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9109276" y="1093808"/>
            <a:ext cx="30827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 smtClean="0"/>
              <a:t>我們的特色</a:t>
            </a:r>
            <a:r>
              <a:rPr lang="en-US" altLang="zh-TW" sz="1400" dirty="0" smtClean="0"/>
              <a:t>:</a:t>
            </a:r>
          </a:p>
          <a:p>
            <a:r>
              <a:rPr lang="en-US" altLang="zh-TW" sz="1400" dirty="0" smtClean="0"/>
              <a:t>1.</a:t>
            </a:r>
            <a:r>
              <a:rPr lang="zh-TW" altLang="en-US" sz="1400" dirty="0" smtClean="0"/>
              <a:t>現代化的排版與設計</a:t>
            </a:r>
            <a:endParaRPr lang="en-US" altLang="zh-TW" sz="1400" dirty="0" smtClean="0"/>
          </a:p>
          <a:p>
            <a:r>
              <a:rPr lang="en-US" altLang="zh-TW" sz="1400" dirty="0" smtClean="0"/>
              <a:t>2.</a:t>
            </a:r>
            <a:r>
              <a:rPr lang="zh-TW" altLang="en-US" sz="1400" dirty="0" smtClean="0"/>
              <a:t>更加直覺的</a:t>
            </a:r>
            <a:r>
              <a:rPr lang="en-US" altLang="zh-TW" sz="1400" dirty="0" err="1" smtClean="0"/>
              <a:t>ui</a:t>
            </a:r>
            <a:r>
              <a:rPr lang="en-US" altLang="zh-TW" sz="1400" dirty="0" smtClean="0"/>
              <a:t>(</a:t>
            </a:r>
            <a:r>
              <a:rPr lang="zh-TW" altLang="en-US" sz="1400" dirty="0" smtClean="0"/>
              <a:t>例如</a:t>
            </a:r>
            <a:r>
              <a:rPr lang="en-US" altLang="zh-TW" sz="1400" dirty="0" smtClean="0"/>
              <a:t>:</a:t>
            </a:r>
            <a:r>
              <a:rPr lang="zh-TW" altLang="en-US" sz="1400" dirty="0" smtClean="0"/>
              <a:t>導向，地圖功能</a:t>
            </a:r>
            <a:r>
              <a:rPr lang="en-US" altLang="zh-TW" sz="1400" dirty="0" smtClean="0"/>
              <a:t>)</a:t>
            </a:r>
          </a:p>
          <a:p>
            <a:r>
              <a:rPr lang="en-US" altLang="zh-TW" sz="1400" dirty="0" smtClean="0"/>
              <a:t>3.</a:t>
            </a:r>
            <a:r>
              <a:rPr lang="zh-TW" altLang="en-US" sz="1400" dirty="0" smtClean="0"/>
              <a:t>分區介紹，才不至於雜亂無章</a:t>
            </a:r>
            <a:endParaRPr lang="en-US" altLang="zh-TW" sz="1400" dirty="0" smtClean="0"/>
          </a:p>
          <a:p>
            <a:r>
              <a:rPr lang="en-US" altLang="zh-TW" sz="1400" dirty="0" smtClean="0"/>
              <a:t>4.</a:t>
            </a:r>
            <a:r>
              <a:rPr lang="zh-TW" altLang="en-US" sz="1400" dirty="0" smtClean="0"/>
              <a:t>更多微小的動畫，更加生動</a:t>
            </a:r>
            <a:endParaRPr lang="en-US" altLang="zh-TW" sz="1400" dirty="0" smtClean="0"/>
          </a:p>
          <a:p>
            <a:r>
              <a:rPr lang="en-US" altLang="zh-TW" sz="1400" dirty="0" smtClean="0"/>
              <a:t>5.</a:t>
            </a:r>
            <a:r>
              <a:rPr lang="zh-TW" altLang="en-US" sz="1400" dirty="0" smtClean="0"/>
              <a:t>功能完善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0359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CDBDEC03-0C54-4818-89A0-6908D1E88C84}"/>
              </a:ext>
            </a:extLst>
          </p:cNvPr>
          <p:cNvGrpSpPr/>
          <p:nvPr/>
        </p:nvGrpSpPr>
        <p:grpSpPr>
          <a:xfrm>
            <a:off x="9833809" y="4740958"/>
            <a:ext cx="1864249" cy="1603698"/>
            <a:chOff x="9625262" y="3826557"/>
            <a:chExt cx="1864249" cy="1603698"/>
          </a:xfrm>
        </p:grpSpPr>
        <p:sp>
          <p:nvSpPr>
            <p:cNvPr id="12" name="任意多边形 42">
              <a:extLst>
                <a:ext uri="{FF2B5EF4-FFF2-40B4-BE49-F238E27FC236}">
                  <a16:creationId xmlns:a16="http://schemas.microsoft.com/office/drawing/2014/main" id="{B8C2F373-87B0-4330-B84E-E9DB56397094}"/>
                </a:ext>
              </a:extLst>
            </p:cNvPr>
            <p:cNvSpPr/>
            <p:nvPr/>
          </p:nvSpPr>
          <p:spPr>
            <a:xfrm rot="5400000">
              <a:off x="9988148" y="3928892"/>
              <a:ext cx="1603698" cy="139902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FF006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3" name="任意多边形 42">
              <a:extLst>
                <a:ext uri="{FF2B5EF4-FFF2-40B4-BE49-F238E27FC236}">
                  <a16:creationId xmlns:a16="http://schemas.microsoft.com/office/drawing/2014/main" id="{C738EE18-85EE-4C01-9E49-4D26B59BC840}"/>
                </a:ext>
              </a:extLst>
            </p:cNvPr>
            <p:cNvSpPr/>
            <p:nvPr/>
          </p:nvSpPr>
          <p:spPr>
            <a:xfrm rot="5400000">
              <a:off x="9576906" y="4696747"/>
              <a:ext cx="757802" cy="66108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solidFill>
              <a:srgbClr val="FFC000"/>
            </a:solidFill>
            <a:ln w="635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52B6C5B0-2CE0-466B-8519-5B1473B38350}"/>
              </a:ext>
            </a:extLst>
          </p:cNvPr>
          <p:cNvGrpSpPr/>
          <p:nvPr/>
        </p:nvGrpSpPr>
        <p:grpSpPr>
          <a:xfrm>
            <a:off x="852658" y="1445794"/>
            <a:ext cx="4332171" cy="3966411"/>
            <a:chOff x="852658" y="1445794"/>
            <a:chExt cx="4332171" cy="3966411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265DD06-FA81-4B73-A239-5406410B0F65}"/>
                </a:ext>
              </a:extLst>
            </p:cNvPr>
            <p:cNvGrpSpPr/>
            <p:nvPr/>
          </p:nvGrpSpPr>
          <p:grpSpPr>
            <a:xfrm>
              <a:off x="852658" y="1445794"/>
              <a:ext cx="4332171" cy="3966411"/>
              <a:chOff x="852658" y="1445794"/>
              <a:chExt cx="4332171" cy="3966411"/>
            </a:xfrm>
          </p:grpSpPr>
          <p:grpSp>
            <p:nvGrpSpPr>
              <p:cNvPr id="4" name="组合 3">
                <a:extLst>
                  <a:ext uri="{FF2B5EF4-FFF2-40B4-BE49-F238E27FC236}">
                    <a16:creationId xmlns:a16="http://schemas.microsoft.com/office/drawing/2014/main" id="{6746F713-C1F7-45CF-BD44-E978A5AE1AF2}"/>
                  </a:ext>
                </a:extLst>
              </p:cNvPr>
              <p:cNvGrpSpPr/>
              <p:nvPr/>
            </p:nvGrpSpPr>
            <p:grpSpPr>
              <a:xfrm>
                <a:off x="852658" y="1445794"/>
                <a:ext cx="4332171" cy="3966411"/>
                <a:chOff x="681790" y="556202"/>
                <a:chExt cx="6240379" cy="5713511"/>
              </a:xfrm>
            </p:grpSpPr>
            <p:sp>
              <p:nvSpPr>
                <p:cNvPr id="2" name="任意多边形 42">
                  <a:extLst>
                    <a:ext uri="{FF2B5EF4-FFF2-40B4-BE49-F238E27FC236}">
                      <a16:creationId xmlns:a16="http://schemas.microsoft.com/office/drawing/2014/main" id="{1F9EAC97-79A8-4B20-BF3F-F8AC3CB63ADB}"/>
                    </a:ext>
                  </a:extLst>
                </p:cNvPr>
                <p:cNvSpPr/>
                <p:nvPr/>
              </p:nvSpPr>
              <p:spPr>
                <a:xfrm rot="5400000">
                  <a:off x="1573248" y="920793"/>
                  <a:ext cx="5713511" cy="4984330"/>
                </a:xfrm>
                <a:custGeom>
                  <a:avLst/>
                  <a:gdLst>
                    <a:gd name="connsiteX0" fmla="*/ 1124413 w 2264769"/>
                    <a:gd name="connsiteY0" fmla="*/ 0 h 2064064"/>
                    <a:gd name="connsiteX1" fmla="*/ 1407292 w 2264769"/>
                    <a:gd name="connsiteY1" fmla="*/ 177153 h 2064064"/>
                    <a:gd name="connsiteX2" fmla="*/ 1414406 w 2264769"/>
                    <a:gd name="connsiteY2" fmla="*/ 190190 h 2064064"/>
                    <a:gd name="connsiteX3" fmla="*/ 1419467 w 2264769"/>
                    <a:gd name="connsiteY3" fmla="*/ 191527 h 2064064"/>
                    <a:gd name="connsiteX4" fmla="*/ 2197219 w 2264769"/>
                    <a:gd name="connsiteY4" fmla="*/ 1532479 h 2064064"/>
                    <a:gd name="connsiteX5" fmla="*/ 2196011 w 2264769"/>
                    <a:gd name="connsiteY5" fmla="*/ 1537307 h 2064064"/>
                    <a:gd name="connsiteX6" fmla="*/ 2220090 w 2264769"/>
                    <a:gd name="connsiteY6" fmla="*/ 1578935 h 2064064"/>
                    <a:gd name="connsiteX7" fmla="*/ 2224313 w 2264769"/>
                    <a:gd name="connsiteY7" fmla="*/ 1912679 h 2064064"/>
                    <a:gd name="connsiteX8" fmla="*/ 1925900 w 2264769"/>
                    <a:gd name="connsiteY8" fmla="*/ 2062187 h 2064064"/>
                    <a:gd name="connsiteX9" fmla="*/ 1905445 w 2264769"/>
                    <a:gd name="connsiteY9" fmla="*/ 2061219 h 2064064"/>
                    <a:gd name="connsiteX10" fmla="*/ 1902399 w 2264769"/>
                    <a:gd name="connsiteY10" fmla="*/ 2064064 h 2064064"/>
                    <a:gd name="connsiteX11" fmla="*/ 389291 w 2264769"/>
                    <a:gd name="connsiteY11" fmla="*/ 2064064 h 2064064"/>
                    <a:gd name="connsiteX12" fmla="*/ 385062 w 2264769"/>
                    <a:gd name="connsiteY12" fmla="*/ 2060114 h 2064064"/>
                    <a:gd name="connsiteX13" fmla="*/ 384209 w 2264769"/>
                    <a:gd name="connsiteY13" fmla="*/ 2060285 h 2064064"/>
                    <a:gd name="connsiteX14" fmla="*/ 66671 w 2264769"/>
                    <a:gd name="connsiteY14" fmla="*/ 1957460 h 2064064"/>
                    <a:gd name="connsiteX15" fmla="*/ 57719 w 2264769"/>
                    <a:gd name="connsiteY15" fmla="*/ 1531931 h 2064064"/>
                    <a:gd name="connsiteX16" fmla="*/ 83681 w 2264769"/>
                    <a:gd name="connsiteY16" fmla="*/ 1487416 h 2064064"/>
                    <a:gd name="connsiteX17" fmla="*/ 82471 w 2264769"/>
                    <a:gd name="connsiteY17" fmla="*/ 1479266 h 2064064"/>
                    <a:gd name="connsiteX18" fmla="*/ 821369 w 2264769"/>
                    <a:gd name="connsiteY18" fmla="*/ 205305 h 2064064"/>
                    <a:gd name="connsiteX19" fmla="*/ 823655 w 2264769"/>
                    <a:gd name="connsiteY19" fmla="*/ 204362 h 2064064"/>
                    <a:gd name="connsiteX20" fmla="*/ 827198 w 2264769"/>
                    <a:gd name="connsiteY20" fmla="*/ 203426 h 2064064"/>
                    <a:gd name="connsiteX21" fmla="*/ 841535 w 2264769"/>
                    <a:gd name="connsiteY21" fmla="*/ 177153 h 2064064"/>
                    <a:gd name="connsiteX22" fmla="*/ 1124413 w 2264769"/>
                    <a:gd name="connsiteY22" fmla="*/ 0 h 2064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264769" h="2064064">
                      <a:moveTo>
                        <a:pt x="1124413" y="0"/>
                      </a:moveTo>
                      <a:cubicBezTo>
                        <a:pt x="1234884" y="0"/>
                        <a:pt x="1334897" y="67699"/>
                        <a:pt x="1407292" y="177153"/>
                      </a:cubicBezTo>
                      <a:lnTo>
                        <a:pt x="1414406" y="190190"/>
                      </a:lnTo>
                      <a:lnTo>
                        <a:pt x="1419467" y="191527"/>
                      </a:lnTo>
                      <a:lnTo>
                        <a:pt x="2197219" y="1532479"/>
                      </a:lnTo>
                      <a:lnTo>
                        <a:pt x="2196011" y="1537307"/>
                      </a:lnTo>
                      <a:lnTo>
                        <a:pt x="2220090" y="1578935"/>
                      </a:lnTo>
                      <a:cubicBezTo>
                        <a:pt x="2275937" y="1697688"/>
                        <a:pt x="2281758" y="1818318"/>
                        <a:pt x="2224313" y="1912679"/>
                      </a:cubicBezTo>
                      <a:cubicBezTo>
                        <a:pt x="2166869" y="2007040"/>
                        <a:pt x="2057037" y="2057265"/>
                        <a:pt x="1925900" y="2062187"/>
                      </a:cubicBezTo>
                      <a:lnTo>
                        <a:pt x="1905445" y="2061219"/>
                      </a:lnTo>
                      <a:lnTo>
                        <a:pt x="1902399" y="2064064"/>
                      </a:lnTo>
                      <a:lnTo>
                        <a:pt x="389291" y="2064064"/>
                      </a:lnTo>
                      <a:lnTo>
                        <a:pt x="385062" y="2060114"/>
                      </a:lnTo>
                      <a:lnTo>
                        <a:pt x="384209" y="2060285"/>
                      </a:lnTo>
                      <a:cubicBezTo>
                        <a:pt x="253827" y="2075184"/>
                        <a:pt x="137680" y="2042086"/>
                        <a:pt x="66671" y="1957460"/>
                      </a:cubicBezTo>
                      <a:cubicBezTo>
                        <a:pt x="-22091" y="1851678"/>
                        <a:pt x="-19317" y="1690420"/>
                        <a:pt x="57719" y="1531931"/>
                      </a:cubicBezTo>
                      <a:lnTo>
                        <a:pt x="83681" y="1487416"/>
                      </a:lnTo>
                      <a:lnTo>
                        <a:pt x="82471" y="1479266"/>
                      </a:lnTo>
                      <a:lnTo>
                        <a:pt x="821369" y="205305"/>
                      </a:lnTo>
                      <a:lnTo>
                        <a:pt x="823655" y="204362"/>
                      </a:lnTo>
                      <a:lnTo>
                        <a:pt x="827198" y="203426"/>
                      </a:lnTo>
                      <a:lnTo>
                        <a:pt x="841535" y="177153"/>
                      </a:lnTo>
                      <a:cubicBezTo>
                        <a:pt x="913930" y="67699"/>
                        <a:pt x="1013942" y="0"/>
                        <a:pt x="1124413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7F757">
                        <a:alpha val="93725"/>
                      </a:srgbClr>
                    </a:gs>
                    <a:gs pos="100000">
                      <a:srgbClr val="36DEA6">
                        <a:alpha val="51000"/>
                      </a:srgbClr>
                    </a:gs>
                  </a:gsLst>
                  <a:lin ang="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" name="任意多边形 42">
                  <a:extLst>
                    <a:ext uri="{FF2B5EF4-FFF2-40B4-BE49-F238E27FC236}">
                      <a16:creationId xmlns:a16="http://schemas.microsoft.com/office/drawing/2014/main" id="{723FA8B8-7F01-4BC6-AAA3-7D1A0487EC31}"/>
                    </a:ext>
                  </a:extLst>
                </p:cNvPr>
                <p:cNvSpPr/>
                <p:nvPr/>
              </p:nvSpPr>
              <p:spPr>
                <a:xfrm rot="5400000">
                  <a:off x="355104" y="1360962"/>
                  <a:ext cx="5119518" cy="4466146"/>
                </a:xfrm>
                <a:custGeom>
                  <a:avLst/>
                  <a:gdLst>
                    <a:gd name="connsiteX0" fmla="*/ 1124413 w 2264769"/>
                    <a:gd name="connsiteY0" fmla="*/ 0 h 2064064"/>
                    <a:gd name="connsiteX1" fmla="*/ 1407292 w 2264769"/>
                    <a:gd name="connsiteY1" fmla="*/ 177153 h 2064064"/>
                    <a:gd name="connsiteX2" fmla="*/ 1414406 w 2264769"/>
                    <a:gd name="connsiteY2" fmla="*/ 190190 h 2064064"/>
                    <a:gd name="connsiteX3" fmla="*/ 1419467 w 2264769"/>
                    <a:gd name="connsiteY3" fmla="*/ 191527 h 2064064"/>
                    <a:gd name="connsiteX4" fmla="*/ 2197219 w 2264769"/>
                    <a:gd name="connsiteY4" fmla="*/ 1532479 h 2064064"/>
                    <a:gd name="connsiteX5" fmla="*/ 2196011 w 2264769"/>
                    <a:gd name="connsiteY5" fmla="*/ 1537307 h 2064064"/>
                    <a:gd name="connsiteX6" fmla="*/ 2220090 w 2264769"/>
                    <a:gd name="connsiteY6" fmla="*/ 1578935 h 2064064"/>
                    <a:gd name="connsiteX7" fmla="*/ 2224313 w 2264769"/>
                    <a:gd name="connsiteY7" fmla="*/ 1912679 h 2064064"/>
                    <a:gd name="connsiteX8" fmla="*/ 1925900 w 2264769"/>
                    <a:gd name="connsiteY8" fmla="*/ 2062187 h 2064064"/>
                    <a:gd name="connsiteX9" fmla="*/ 1905445 w 2264769"/>
                    <a:gd name="connsiteY9" fmla="*/ 2061219 h 2064064"/>
                    <a:gd name="connsiteX10" fmla="*/ 1902399 w 2264769"/>
                    <a:gd name="connsiteY10" fmla="*/ 2064064 h 2064064"/>
                    <a:gd name="connsiteX11" fmla="*/ 389291 w 2264769"/>
                    <a:gd name="connsiteY11" fmla="*/ 2064064 h 2064064"/>
                    <a:gd name="connsiteX12" fmla="*/ 385062 w 2264769"/>
                    <a:gd name="connsiteY12" fmla="*/ 2060114 h 2064064"/>
                    <a:gd name="connsiteX13" fmla="*/ 384209 w 2264769"/>
                    <a:gd name="connsiteY13" fmla="*/ 2060285 h 2064064"/>
                    <a:gd name="connsiteX14" fmla="*/ 66671 w 2264769"/>
                    <a:gd name="connsiteY14" fmla="*/ 1957460 h 2064064"/>
                    <a:gd name="connsiteX15" fmla="*/ 57719 w 2264769"/>
                    <a:gd name="connsiteY15" fmla="*/ 1531931 h 2064064"/>
                    <a:gd name="connsiteX16" fmla="*/ 83681 w 2264769"/>
                    <a:gd name="connsiteY16" fmla="*/ 1487416 h 2064064"/>
                    <a:gd name="connsiteX17" fmla="*/ 82471 w 2264769"/>
                    <a:gd name="connsiteY17" fmla="*/ 1479266 h 2064064"/>
                    <a:gd name="connsiteX18" fmla="*/ 821369 w 2264769"/>
                    <a:gd name="connsiteY18" fmla="*/ 205305 h 2064064"/>
                    <a:gd name="connsiteX19" fmla="*/ 823655 w 2264769"/>
                    <a:gd name="connsiteY19" fmla="*/ 204362 h 2064064"/>
                    <a:gd name="connsiteX20" fmla="*/ 827198 w 2264769"/>
                    <a:gd name="connsiteY20" fmla="*/ 203426 h 2064064"/>
                    <a:gd name="connsiteX21" fmla="*/ 841535 w 2264769"/>
                    <a:gd name="connsiteY21" fmla="*/ 177153 h 2064064"/>
                    <a:gd name="connsiteX22" fmla="*/ 1124413 w 2264769"/>
                    <a:gd name="connsiteY22" fmla="*/ 0 h 2064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264769" h="2064064">
                      <a:moveTo>
                        <a:pt x="1124413" y="0"/>
                      </a:moveTo>
                      <a:cubicBezTo>
                        <a:pt x="1234884" y="0"/>
                        <a:pt x="1334897" y="67699"/>
                        <a:pt x="1407292" y="177153"/>
                      </a:cubicBezTo>
                      <a:lnTo>
                        <a:pt x="1414406" y="190190"/>
                      </a:lnTo>
                      <a:lnTo>
                        <a:pt x="1419467" y="191527"/>
                      </a:lnTo>
                      <a:lnTo>
                        <a:pt x="2197219" y="1532479"/>
                      </a:lnTo>
                      <a:lnTo>
                        <a:pt x="2196011" y="1537307"/>
                      </a:lnTo>
                      <a:lnTo>
                        <a:pt x="2220090" y="1578935"/>
                      </a:lnTo>
                      <a:cubicBezTo>
                        <a:pt x="2275937" y="1697688"/>
                        <a:pt x="2281758" y="1818318"/>
                        <a:pt x="2224313" y="1912679"/>
                      </a:cubicBezTo>
                      <a:cubicBezTo>
                        <a:pt x="2166869" y="2007040"/>
                        <a:pt x="2057037" y="2057265"/>
                        <a:pt x="1925900" y="2062187"/>
                      </a:cubicBezTo>
                      <a:lnTo>
                        <a:pt x="1905445" y="2061219"/>
                      </a:lnTo>
                      <a:lnTo>
                        <a:pt x="1902399" y="2064064"/>
                      </a:lnTo>
                      <a:lnTo>
                        <a:pt x="389291" y="2064064"/>
                      </a:lnTo>
                      <a:lnTo>
                        <a:pt x="385062" y="2060114"/>
                      </a:lnTo>
                      <a:lnTo>
                        <a:pt x="384209" y="2060285"/>
                      </a:lnTo>
                      <a:cubicBezTo>
                        <a:pt x="253827" y="2075184"/>
                        <a:pt x="137680" y="2042086"/>
                        <a:pt x="66671" y="1957460"/>
                      </a:cubicBezTo>
                      <a:cubicBezTo>
                        <a:pt x="-22091" y="1851678"/>
                        <a:pt x="-19317" y="1690420"/>
                        <a:pt x="57719" y="1531931"/>
                      </a:cubicBezTo>
                      <a:lnTo>
                        <a:pt x="83681" y="1487416"/>
                      </a:lnTo>
                      <a:lnTo>
                        <a:pt x="82471" y="1479266"/>
                      </a:lnTo>
                      <a:lnTo>
                        <a:pt x="821369" y="205305"/>
                      </a:lnTo>
                      <a:lnTo>
                        <a:pt x="823655" y="204362"/>
                      </a:lnTo>
                      <a:lnTo>
                        <a:pt x="827198" y="203426"/>
                      </a:lnTo>
                      <a:lnTo>
                        <a:pt x="841535" y="177153"/>
                      </a:lnTo>
                      <a:cubicBezTo>
                        <a:pt x="913930" y="67699"/>
                        <a:pt x="1013942" y="0"/>
                        <a:pt x="1124413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1000">
                      <a:srgbClr val="27408F"/>
                    </a:gs>
                    <a:gs pos="100000">
                      <a:srgbClr val="7030A0">
                        <a:alpha val="58000"/>
                      </a:srgbClr>
                    </a:gs>
                  </a:gsLst>
                  <a:lin ang="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E187674-842B-4823-BEE0-8CEB659DB03A}"/>
                  </a:ext>
                </a:extLst>
              </p:cNvPr>
              <p:cNvSpPr txBox="1"/>
              <p:nvPr/>
            </p:nvSpPr>
            <p:spPr>
              <a:xfrm>
                <a:off x="1739942" y="2828835"/>
                <a:ext cx="300729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PART/</a:t>
                </a:r>
                <a:r>
                  <a:rPr kumimoji="0" lang="en-US" altLang="zh-CN" sz="7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0</a:t>
                </a:r>
                <a:r>
                  <a:rPr lang="en-US" altLang="zh-TW" sz="7200" dirty="0">
                    <a:solidFill>
                      <a:prstClr val="white"/>
                    </a:solidFill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3</a:t>
                </a:r>
                <a:endParaRPr kumimoji="0" lang="zh-CN" altLang="en-US" sz="6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14" name="任意多边形 42">
              <a:extLst>
                <a:ext uri="{FF2B5EF4-FFF2-40B4-BE49-F238E27FC236}">
                  <a16:creationId xmlns:a16="http://schemas.microsoft.com/office/drawing/2014/main" id="{60865455-8270-42B0-AFAD-D3180086EC63}"/>
                </a:ext>
              </a:extLst>
            </p:cNvPr>
            <p:cNvSpPr/>
            <p:nvPr/>
          </p:nvSpPr>
          <p:spPr>
            <a:xfrm rot="5400000">
              <a:off x="1246358" y="3769633"/>
              <a:ext cx="831359" cy="72525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07F35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15" name="任意多边形 42">
            <a:extLst>
              <a:ext uri="{FF2B5EF4-FFF2-40B4-BE49-F238E27FC236}">
                <a16:creationId xmlns:a16="http://schemas.microsoft.com/office/drawing/2014/main" id="{8865EDAC-1336-42D0-BCD2-EAC6B0C3C9DD}"/>
              </a:ext>
            </a:extLst>
          </p:cNvPr>
          <p:cNvSpPr/>
          <p:nvPr/>
        </p:nvSpPr>
        <p:spPr>
          <a:xfrm rot="10219290">
            <a:off x="11063952" y="1357712"/>
            <a:ext cx="913632" cy="797031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gradFill>
            <a:gsLst>
              <a:gs pos="0">
                <a:srgbClr val="07F757">
                  <a:alpha val="93725"/>
                </a:srgbClr>
              </a:gs>
              <a:gs pos="100000">
                <a:srgbClr val="36DEA6">
                  <a:alpha val="51000"/>
                </a:srgbClr>
              </a:gs>
            </a:gsLst>
            <a:lin ang="0" scaled="0"/>
          </a:gra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27C0592-D6EF-4A50-AAE8-2107D7877CB4}"/>
              </a:ext>
            </a:extLst>
          </p:cNvPr>
          <p:cNvSpPr/>
          <p:nvPr/>
        </p:nvSpPr>
        <p:spPr>
          <a:xfrm flipV="1">
            <a:off x="513349" y="6160036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B7945AE-E860-4523-A2CC-378DAD7C47E8}"/>
              </a:ext>
            </a:extLst>
          </p:cNvPr>
          <p:cNvSpPr txBox="1"/>
          <p:nvPr/>
        </p:nvSpPr>
        <p:spPr>
          <a:xfrm>
            <a:off x="5934889" y="3013500"/>
            <a:ext cx="4034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4800" b="1" noProof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工作日誌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76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B3130892-1473-4D3D-B6AF-AFF0F4075915}"/>
              </a:ext>
            </a:extLst>
          </p:cNvPr>
          <p:cNvGrpSpPr/>
          <p:nvPr/>
        </p:nvGrpSpPr>
        <p:grpSpPr>
          <a:xfrm>
            <a:off x="259101" y="339724"/>
            <a:ext cx="3334331" cy="607595"/>
            <a:chOff x="259101" y="339724"/>
            <a:chExt cx="3334331" cy="607595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746F713-C1F7-45CF-BD44-E978A5AE1AF2}"/>
                </a:ext>
              </a:extLst>
            </p:cNvPr>
            <p:cNvGrpSpPr/>
            <p:nvPr/>
          </p:nvGrpSpPr>
          <p:grpSpPr>
            <a:xfrm>
              <a:off x="259101" y="339724"/>
              <a:ext cx="663624" cy="607595"/>
              <a:chOff x="681790" y="556202"/>
              <a:chExt cx="6240379" cy="5713511"/>
            </a:xfrm>
          </p:grpSpPr>
          <p:sp>
            <p:nvSpPr>
              <p:cNvPr id="2" name="任意多边形 42">
                <a:extLst>
                  <a:ext uri="{FF2B5EF4-FFF2-40B4-BE49-F238E27FC236}">
                    <a16:creationId xmlns:a16="http://schemas.microsoft.com/office/drawing/2014/main" id="{1F9EAC97-79A8-4B20-BF3F-F8AC3CB63ADB}"/>
                  </a:ext>
                </a:extLst>
              </p:cNvPr>
              <p:cNvSpPr/>
              <p:nvPr/>
            </p:nvSpPr>
            <p:spPr>
              <a:xfrm rot="5400000">
                <a:off x="1573248" y="920793"/>
                <a:ext cx="5713511" cy="4984330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07F757">
                      <a:alpha val="93725"/>
                    </a:srgbClr>
                  </a:gs>
                  <a:gs pos="100000">
                    <a:srgbClr val="36DEA6">
                      <a:alpha val="51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3" name="任意多边形 42">
                <a:extLst>
                  <a:ext uri="{FF2B5EF4-FFF2-40B4-BE49-F238E27FC236}">
                    <a16:creationId xmlns:a16="http://schemas.microsoft.com/office/drawing/2014/main" id="{723FA8B8-7F01-4BC6-AAA3-7D1A0487EC31}"/>
                  </a:ext>
                </a:extLst>
              </p:cNvPr>
              <p:cNvSpPr/>
              <p:nvPr/>
            </p:nvSpPr>
            <p:spPr>
              <a:xfrm rot="5400000">
                <a:off x="355104" y="1360962"/>
                <a:ext cx="5119518" cy="4466146"/>
              </a:xfrm>
              <a:custGeom>
                <a:avLst/>
                <a:gdLst>
                  <a:gd name="connsiteX0" fmla="*/ 1124413 w 2264769"/>
                  <a:gd name="connsiteY0" fmla="*/ 0 h 2064064"/>
                  <a:gd name="connsiteX1" fmla="*/ 1407292 w 2264769"/>
                  <a:gd name="connsiteY1" fmla="*/ 177153 h 2064064"/>
                  <a:gd name="connsiteX2" fmla="*/ 1414406 w 2264769"/>
                  <a:gd name="connsiteY2" fmla="*/ 190190 h 2064064"/>
                  <a:gd name="connsiteX3" fmla="*/ 1419467 w 2264769"/>
                  <a:gd name="connsiteY3" fmla="*/ 191527 h 2064064"/>
                  <a:gd name="connsiteX4" fmla="*/ 2197219 w 2264769"/>
                  <a:gd name="connsiteY4" fmla="*/ 1532479 h 2064064"/>
                  <a:gd name="connsiteX5" fmla="*/ 2196011 w 2264769"/>
                  <a:gd name="connsiteY5" fmla="*/ 1537307 h 2064064"/>
                  <a:gd name="connsiteX6" fmla="*/ 2220090 w 2264769"/>
                  <a:gd name="connsiteY6" fmla="*/ 1578935 h 2064064"/>
                  <a:gd name="connsiteX7" fmla="*/ 2224313 w 2264769"/>
                  <a:gd name="connsiteY7" fmla="*/ 1912679 h 2064064"/>
                  <a:gd name="connsiteX8" fmla="*/ 1925900 w 2264769"/>
                  <a:gd name="connsiteY8" fmla="*/ 2062187 h 2064064"/>
                  <a:gd name="connsiteX9" fmla="*/ 1905445 w 2264769"/>
                  <a:gd name="connsiteY9" fmla="*/ 2061219 h 2064064"/>
                  <a:gd name="connsiteX10" fmla="*/ 1902399 w 2264769"/>
                  <a:gd name="connsiteY10" fmla="*/ 2064064 h 2064064"/>
                  <a:gd name="connsiteX11" fmla="*/ 389291 w 2264769"/>
                  <a:gd name="connsiteY11" fmla="*/ 2064064 h 2064064"/>
                  <a:gd name="connsiteX12" fmla="*/ 385062 w 2264769"/>
                  <a:gd name="connsiteY12" fmla="*/ 2060114 h 2064064"/>
                  <a:gd name="connsiteX13" fmla="*/ 384209 w 2264769"/>
                  <a:gd name="connsiteY13" fmla="*/ 2060285 h 2064064"/>
                  <a:gd name="connsiteX14" fmla="*/ 66671 w 2264769"/>
                  <a:gd name="connsiteY14" fmla="*/ 1957460 h 2064064"/>
                  <a:gd name="connsiteX15" fmla="*/ 57719 w 2264769"/>
                  <a:gd name="connsiteY15" fmla="*/ 1531931 h 2064064"/>
                  <a:gd name="connsiteX16" fmla="*/ 83681 w 2264769"/>
                  <a:gd name="connsiteY16" fmla="*/ 1487416 h 2064064"/>
                  <a:gd name="connsiteX17" fmla="*/ 82471 w 2264769"/>
                  <a:gd name="connsiteY17" fmla="*/ 1479266 h 2064064"/>
                  <a:gd name="connsiteX18" fmla="*/ 821369 w 2264769"/>
                  <a:gd name="connsiteY18" fmla="*/ 205305 h 2064064"/>
                  <a:gd name="connsiteX19" fmla="*/ 823655 w 2264769"/>
                  <a:gd name="connsiteY19" fmla="*/ 204362 h 2064064"/>
                  <a:gd name="connsiteX20" fmla="*/ 827198 w 2264769"/>
                  <a:gd name="connsiteY20" fmla="*/ 203426 h 2064064"/>
                  <a:gd name="connsiteX21" fmla="*/ 841535 w 2264769"/>
                  <a:gd name="connsiteY21" fmla="*/ 177153 h 2064064"/>
                  <a:gd name="connsiteX22" fmla="*/ 1124413 w 2264769"/>
                  <a:gd name="connsiteY22" fmla="*/ 0 h 2064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264769" h="2064064">
                    <a:moveTo>
                      <a:pt x="1124413" y="0"/>
                    </a:moveTo>
                    <a:cubicBezTo>
                      <a:pt x="1234884" y="0"/>
                      <a:pt x="1334897" y="67699"/>
                      <a:pt x="1407292" y="177153"/>
                    </a:cubicBezTo>
                    <a:lnTo>
                      <a:pt x="1414406" y="190190"/>
                    </a:lnTo>
                    <a:lnTo>
                      <a:pt x="1419467" y="191527"/>
                    </a:lnTo>
                    <a:lnTo>
                      <a:pt x="2197219" y="1532479"/>
                    </a:lnTo>
                    <a:lnTo>
                      <a:pt x="2196011" y="1537307"/>
                    </a:lnTo>
                    <a:lnTo>
                      <a:pt x="2220090" y="1578935"/>
                    </a:lnTo>
                    <a:cubicBezTo>
                      <a:pt x="2275937" y="1697688"/>
                      <a:pt x="2281758" y="1818318"/>
                      <a:pt x="2224313" y="1912679"/>
                    </a:cubicBezTo>
                    <a:cubicBezTo>
                      <a:pt x="2166869" y="2007040"/>
                      <a:pt x="2057037" y="2057265"/>
                      <a:pt x="1925900" y="2062187"/>
                    </a:cubicBezTo>
                    <a:lnTo>
                      <a:pt x="1905445" y="2061219"/>
                    </a:lnTo>
                    <a:lnTo>
                      <a:pt x="1902399" y="2064064"/>
                    </a:lnTo>
                    <a:lnTo>
                      <a:pt x="389291" y="2064064"/>
                    </a:lnTo>
                    <a:lnTo>
                      <a:pt x="385062" y="2060114"/>
                    </a:lnTo>
                    <a:lnTo>
                      <a:pt x="384209" y="2060285"/>
                    </a:lnTo>
                    <a:cubicBezTo>
                      <a:pt x="253827" y="2075184"/>
                      <a:pt x="137680" y="2042086"/>
                      <a:pt x="66671" y="1957460"/>
                    </a:cubicBezTo>
                    <a:cubicBezTo>
                      <a:pt x="-22091" y="1851678"/>
                      <a:pt x="-19317" y="1690420"/>
                      <a:pt x="57719" y="1531931"/>
                    </a:cubicBezTo>
                    <a:lnTo>
                      <a:pt x="83681" y="1487416"/>
                    </a:lnTo>
                    <a:lnTo>
                      <a:pt x="82471" y="1479266"/>
                    </a:lnTo>
                    <a:lnTo>
                      <a:pt x="821369" y="205305"/>
                    </a:lnTo>
                    <a:lnTo>
                      <a:pt x="823655" y="204362"/>
                    </a:lnTo>
                    <a:lnTo>
                      <a:pt x="827198" y="203426"/>
                    </a:lnTo>
                    <a:lnTo>
                      <a:pt x="841535" y="177153"/>
                    </a:lnTo>
                    <a:cubicBezTo>
                      <a:pt x="913930" y="67699"/>
                      <a:pt x="1013942" y="0"/>
                      <a:pt x="1124413" y="0"/>
                    </a:cubicBezTo>
                    <a:close/>
                  </a:path>
                </a:pathLst>
              </a:custGeom>
              <a:gradFill flip="none" rotWithShape="1">
                <a:gsLst>
                  <a:gs pos="31000">
                    <a:srgbClr val="27408F"/>
                  </a:gs>
                  <a:gs pos="100000">
                    <a:srgbClr val="7030A0">
                      <a:alpha val="58000"/>
                    </a:srgbClr>
                  </a:gs>
                </a:gsLst>
                <a:lin ang="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D51C94A-A2A2-4E1B-B485-7EE8F18DE013}"/>
                </a:ext>
              </a:extLst>
            </p:cNvPr>
            <p:cNvSpPr txBox="1"/>
            <p:nvPr/>
          </p:nvSpPr>
          <p:spPr>
            <a:xfrm>
              <a:off x="962527" y="381911"/>
              <a:ext cx="263090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800" b="1" i="0" u="none" strike="noStrike" kern="1200" cap="none" spc="0" normalizeH="0" baseline="0" noProof="0" dirty="0">
                  <a:ln w="0"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rPr>
                <a:t>工作日誌</a:t>
              </a:r>
              <a:endParaRPr kumimoji="0" lang="zh-CN" altLang="en-US" sz="2800" b="1" i="0" u="none" strike="noStrike" kern="1200" cap="none" spc="0" normalizeH="0" baseline="0" noProof="0" dirty="0">
                <a:ln w="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0871" y="6504388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cs"/>
              </a:rPr>
              <a:t>http://www.1ppt.com/hangye/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BAA2839-68FF-E52D-0606-5B2389411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080" y="1997999"/>
            <a:ext cx="6190280" cy="2862000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F43AE398-7CB6-6FE0-548F-81D05183DE09}"/>
              </a:ext>
            </a:extLst>
          </p:cNvPr>
          <p:cNvSpPr txBox="1"/>
          <p:nvPr/>
        </p:nvSpPr>
        <p:spPr>
          <a:xfrm>
            <a:off x="2606040" y="5354271"/>
            <a:ext cx="6979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https://www.notion.so/142821ad572644e0a2e1921dfd2b60ed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0A6F6D28-C356-6001-97B7-DA1008671A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79" y="2515668"/>
            <a:ext cx="1826661" cy="1826661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2B2FC161-3B6A-C61F-770E-9D0191BBA0BD}"/>
              </a:ext>
            </a:extLst>
          </p:cNvPr>
          <p:cNvSpPr/>
          <p:nvPr/>
        </p:nvSpPr>
        <p:spPr>
          <a:xfrm>
            <a:off x="922724" y="1193156"/>
            <a:ext cx="7174795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lang="zh-TW" altLang="en-US" kern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使用</a:t>
            </a:r>
            <a:r>
              <a:rPr lang="en-US" altLang="zh-TW" kern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notion</a:t>
            </a:r>
            <a:r>
              <a:rPr lang="zh-TW" altLang="en-US" kern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筆記軟體紀錄每次討論的內容跟每個組員的開發進度</a:t>
            </a:r>
            <a:endParaRPr lang="en-US" altLang="zh-TW" kern="0" dirty="0">
              <a:solidFill>
                <a:prstClr val="white"/>
              </a:solidFill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87566798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1">
              <a:lumMod val="75000"/>
              <a:lumOff val="25000"/>
            </a:schemeClr>
          </a:fgClr>
          <a:bgClr>
            <a:schemeClr val="tx1">
              <a:lumMod val="85000"/>
              <a:lumOff val="1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CDBDEC03-0C54-4818-89A0-6908D1E88C84}"/>
              </a:ext>
            </a:extLst>
          </p:cNvPr>
          <p:cNvGrpSpPr/>
          <p:nvPr/>
        </p:nvGrpSpPr>
        <p:grpSpPr>
          <a:xfrm>
            <a:off x="9833809" y="4740958"/>
            <a:ext cx="1864249" cy="1603698"/>
            <a:chOff x="9625262" y="3826557"/>
            <a:chExt cx="1864249" cy="1603698"/>
          </a:xfrm>
        </p:grpSpPr>
        <p:sp>
          <p:nvSpPr>
            <p:cNvPr id="12" name="任意多边形 42">
              <a:extLst>
                <a:ext uri="{FF2B5EF4-FFF2-40B4-BE49-F238E27FC236}">
                  <a16:creationId xmlns:a16="http://schemas.microsoft.com/office/drawing/2014/main" id="{B8C2F373-87B0-4330-B84E-E9DB56397094}"/>
                </a:ext>
              </a:extLst>
            </p:cNvPr>
            <p:cNvSpPr/>
            <p:nvPr/>
          </p:nvSpPr>
          <p:spPr>
            <a:xfrm rot="5400000">
              <a:off x="9988148" y="3928892"/>
              <a:ext cx="1603698" cy="139902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FF006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3" name="任意多边形 42">
              <a:extLst>
                <a:ext uri="{FF2B5EF4-FFF2-40B4-BE49-F238E27FC236}">
                  <a16:creationId xmlns:a16="http://schemas.microsoft.com/office/drawing/2014/main" id="{C738EE18-85EE-4C01-9E49-4D26B59BC840}"/>
                </a:ext>
              </a:extLst>
            </p:cNvPr>
            <p:cNvSpPr/>
            <p:nvPr/>
          </p:nvSpPr>
          <p:spPr>
            <a:xfrm rot="5400000">
              <a:off x="9576906" y="4696747"/>
              <a:ext cx="757802" cy="661089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solidFill>
              <a:srgbClr val="FFC000"/>
            </a:solidFill>
            <a:ln w="635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52B6C5B0-2CE0-466B-8519-5B1473B38350}"/>
              </a:ext>
            </a:extLst>
          </p:cNvPr>
          <p:cNvGrpSpPr/>
          <p:nvPr/>
        </p:nvGrpSpPr>
        <p:grpSpPr>
          <a:xfrm>
            <a:off x="852658" y="1445794"/>
            <a:ext cx="4332171" cy="3966411"/>
            <a:chOff x="852658" y="1445794"/>
            <a:chExt cx="4332171" cy="3966411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265DD06-FA81-4B73-A239-5406410B0F65}"/>
                </a:ext>
              </a:extLst>
            </p:cNvPr>
            <p:cNvGrpSpPr/>
            <p:nvPr/>
          </p:nvGrpSpPr>
          <p:grpSpPr>
            <a:xfrm>
              <a:off x="852658" y="1445794"/>
              <a:ext cx="4332171" cy="3966411"/>
              <a:chOff x="852658" y="1445794"/>
              <a:chExt cx="4332171" cy="3966411"/>
            </a:xfrm>
          </p:grpSpPr>
          <p:grpSp>
            <p:nvGrpSpPr>
              <p:cNvPr id="4" name="组合 3">
                <a:extLst>
                  <a:ext uri="{FF2B5EF4-FFF2-40B4-BE49-F238E27FC236}">
                    <a16:creationId xmlns:a16="http://schemas.microsoft.com/office/drawing/2014/main" id="{6746F713-C1F7-45CF-BD44-E978A5AE1AF2}"/>
                  </a:ext>
                </a:extLst>
              </p:cNvPr>
              <p:cNvGrpSpPr/>
              <p:nvPr/>
            </p:nvGrpSpPr>
            <p:grpSpPr>
              <a:xfrm>
                <a:off x="852658" y="1445794"/>
                <a:ext cx="4332171" cy="3966411"/>
                <a:chOff x="681790" y="556202"/>
                <a:chExt cx="6240379" cy="5713511"/>
              </a:xfrm>
            </p:grpSpPr>
            <p:sp>
              <p:nvSpPr>
                <p:cNvPr id="2" name="任意多边形 42">
                  <a:extLst>
                    <a:ext uri="{FF2B5EF4-FFF2-40B4-BE49-F238E27FC236}">
                      <a16:creationId xmlns:a16="http://schemas.microsoft.com/office/drawing/2014/main" id="{1F9EAC97-79A8-4B20-BF3F-F8AC3CB63ADB}"/>
                    </a:ext>
                  </a:extLst>
                </p:cNvPr>
                <p:cNvSpPr/>
                <p:nvPr/>
              </p:nvSpPr>
              <p:spPr>
                <a:xfrm rot="5400000">
                  <a:off x="1573248" y="920793"/>
                  <a:ext cx="5713511" cy="4984330"/>
                </a:xfrm>
                <a:custGeom>
                  <a:avLst/>
                  <a:gdLst>
                    <a:gd name="connsiteX0" fmla="*/ 1124413 w 2264769"/>
                    <a:gd name="connsiteY0" fmla="*/ 0 h 2064064"/>
                    <a:gd name="connsiteX1" fmla="*/ 1407292 w 2264769"/>
                    <a:gd name="connsiteY1" fmla="*/ 177153 h 2064064"/>
                    <a:gd name="connsiteX2" fmla="*/ 1414406 w 2264769"/>
                    <a:gd name="connsiteY2" fmla="*/ 190190 h 2064064"/>
                    <a:gd name="connsiteX3" fmla="*/ 1419467 w 2264769"/>
                    <a:gd name="connsiteY3" fmla="*/ 191527 h 2064064"/>
                    <a:gd name="connsiteX4" fmla="*/ 2197219 w 2264769"/>
                    <a:gd name="connsiteY4" fmla="*/ 1532479 h 2064064"/>
                    <a:gd name="connsiteX5" fmla="*/ 2196011 w 2264769"/>
                    <a:gd name="connsiteY5" fmla="*/ 1537307 h 2064064"/>
                    <a:gd name="connsiteX6" fmla="*/ 2220090 w 2264769"/>
                    <a:gd name="connsiteY6" fmla="*/ 1578935 h 2064064"/>
                    <a:gd name="connsiteX7" fmla="*/ 2224313 w 2264769"/>
                    <a:gd name="connsiteY7" fmla="*/ 1912679 h 2064064"/>
                    <a:gd name="connsiteX8" fmla="*/ 1925900 w 2264769"/>
                    <a:gd name="connsiteY8" fmla="*/ 2062187 h 2064064"/>
                    <a:gd name="connsiteX9" fmla="*/ 1905445 w 2264769"/>
                    <a:gd name="connsiteY9" fmla="*/ 2061219 h 2064064"/>
                    <a:gd name="connsiteX10" fmla="*/ 1902399 w 2264769"/>
                    <a:gd name="connsiteY10" fmla="*/ 2064064 h 2064064"/>
                    <a:gd name="connsiteX11" fmla="*/ 389291 w 2264769"/>
                    <a:gd name="connsiteY11" fmla="*/ 2064064 h 2064064"/>
                    <a:gd name="connsiteX12" fmla="*/ 385062 w 2264769"/>
                    <a:gd name="connsiteY12" fmla="*/ 2060114 h 2064064"/>
                    <a:gd name="connsiteX13" fmla="*/ 384209 w 2264769"/>
                    <a:gd name="connsiteY13" fmla="*/ 2060285 h 2064064"/>
                    <a:gd name="connsiteX14" fmla="*/ 66671 w 2264769"/>
                    <a:gd name="connsiteY14" fmla="*/ 1957460 h 2064064"/>
                    <a:gd name="connsiteX15" fmla="*/ 57719 w 2264769"/>
                    <a:gd name="connsiteY15" fmla="*/ 1531931 h 2064064"/>
                    <a:gd name="connsiteX16" fmla="*/ 83681 w 2264769"/>
                    <a:gd name="connsiteY16" fmla="*/ 1487416 h 2064064"/>
                    <a:gd name="connsiteX17" fmla="*/ 82471 w 2264769"/>
                    <a:gd name="connsiteY17" fmla="*/ 1479266 h 2064064"/>
                    <a:gd name="connsiteX18" fmla="*/ 821369 w 2264769"/>
                    <a:gd name="connsiteY18" fmla="*/ 205305 h 2064064"/>
                    <a:gd name="connsiteX19" fmla="*/ 823655 w 2264769"/>
                    <a:gd name="connsiteY19" fmla="*/ 204362 h 2064064"/>
                    <a:gd name="connsiteX20" fmla="*/ 827198 w 2264769"/>
                    <a:gd name="connsiteY20" fmla="*/ 203426 h 2064064"/>
                    <a:gd name="connsiteX21" fmla="*/ 841535 w 2264769"/>
                    <a:gd name="connsiteY21" fmla="*/ 177153 h 2064064"/>
                    <a:gd name="connsiteX22" fmla="*/ 1124413 w 2264769"/>
                    <a:gd name="connsiteY22" fmla="*/ 0 h 2064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264769" h="2064064">
                      <a:moveTo>
                        <a:pt x="1124413" y="0"/>
                      </a:moveTo>
                      <a:cubicBezTo>
                        <a:pt x="1234884" y="0"/>
                        <a:pt x="1334897" y="67699"/>
                        <a:pt x="1407292" y="177153"/>
                      </a:cubicBezTo>
                      <a:lnTo>
                        <a:pt x="1414406" y="190190"/>
                      </a:lnTo>
                      <a:lnTo>
                        <a:pt x="1419467" y="191527"/>
                      </a:lnTo>
                      <a:lnTo>
                        <a:pt x="2197219" y="1532479"/>
                      </a:lnTo>
                      <a:lnTo>
                        <a:pt x="2196011" y="1537307"/>
                      </a:lnTo>
                      <a:lnTo>
                        <a:pt x="2220090" y="1578935"/>
                      </a:lnTo>
                      <a:cubicBezTo>
                        <a:pt x="2275937" y="1697688"/>
                        <a:pt x="2281758" y="1818318"/>
                        <a:pt x="2224313" y="1912679"/>
                      </a:cubicBezTo>
                      <a:cubicBezTo>
                        <a:pt x="2166869" y="2007040"/>
                        <a:pt x="2057037" y="2057265"/>
                        <a:pt x="1925900" y="2062187"/>
                      </a:cubicBezTo>
                      <a:lnTo>
                        <a:pt x="1905445" y="2061219"/>
                      </a:lnTo>
                      <a:lnTo>
                        <a:pt x="1902399" y="2064064"/>
                      </a:lnTo>
                      <a:lnTo>
                        <a:pt x="389291" y="2064064"/>
                      </a:lnTo>
                      <a:lnTo>
                        <a:pt x="385062" y="2060114"/>
                      </a:lnTo>
                      <a:lnTo>
                        <a:pt x="384209" y="2060285"/>
                      </a:lnTo>
                      <a:cubicBezTo>
                        <a:pt x="253827" y="2075184"/>
                        <a:pt x="137680" y="2042086"/>
                        <a:pt x="66671" y="1957460"/>
                      </a:cubicBezTo>
                      <a:cubicBezTo>
                        <a:pt x="-22091" y="1851678"/>
                        <a:pt x="-19317" y="1690420"/>
                        <a:pt x="57719" y="1531931"/>
                      </a:cubicBezTo>
                      <a:lnTo>
                        <a:pt x="83681" y="1487416"/>
                      </a:lnTo>
                      <a:lnTo>
                        <a:pt x="82471" y="1479266"/>
                      </a:lnTo>
                      <a:lnTo>
                        <a:pt x="821369" y="205305"/>
                      </a:lnTo>
                      <a:lnTo>
                        <a:pt x="823655" y="204362"/>
                      </a:lnTo>
                      <a:lnTo>
                        <a:pt x="827198" y="203426"/>
                      </a:lnTo>
                      <a:lnTo>
                        <a:pt x="841535" y="177153"/>
                      </a:lnTo>
                      <a:cubicBezTo>
                        <a:pt x="913930" y="67699"/>
                        <a:pt x="1013942" y="0"/>
                        <a:pt x="1124413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7F757">
                        <a:alpha val="93725"/>
                      </a:srgbClr>
                    </a:gs>
                    <a:gs pos="100000">
                      <a:srgbClr val="36DEA6">
                        <a:alpha val="51000"/>
                      </a:srgbClr>
                    </a:gs>
                  </a:gsLst>
                  <a:lin ang="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" name="任意多边形 42">
                  <a:extLst>
                    <a:ext uri="{FF2B5EF4-FFF2-40B4-BE49-F238E27FC236}">
                      <a16:creationId xmlns:a16="http://schemas.microsoft.com/office/drawing/2014/main" id="{723FA8B8-7F01-4BC6-AAA3-7D1A0487EC31}"/>
                    </a:ext>
                  </a:extLst>
                </p:cNvPr>
                <p:cNvSpPr/>
                <p:nvPr/>
              </p:nvSpPr>
              <p:spPr>
                <a:xfrm rot="5400000">
                  <a:off x="355104" y="1360962"/>
                  <a:ext cx="5119518" cy="4466146"/>
                </a:xfrm>
                <a:custGeom>
                  <a:avLst/>
                  <a:gdLst>
                    <a:gd name="connsiteX0" fmla="*/ 1124413 w 2264769"/>
                    <a:gd name="connsiteY0" fmla="*/ 0 h 2064064"/>
                    <a:gd name="connsiteX1" fmla="*/ 1407292 w 2264769"/>
                    <a:gd name="connsiteY1" fmla="*/ 177153 h 2064064"/>
                    <a:gd name="connsiteX2" fmla="*/ 1414406 w 2264769"/>
                    <a:gd name="connsiteY2" fmla="*/ 190190 h 2064064"/>
                    <a:gd name="connsiteX3" fmla="*/ 1419467 w 2264769"/>
                    <a:gd name="connsiteY3" fmla="*/ 191527 h 2064064"/>
                    <a:gd name="connsiteX4" fmla="*/ 2197219 w 2264769"/>
                    <a:gd name="connsiteY4" fmla="*/ 1532479 h 2064064"/>
                    <a:gd name="connsiteX5" fmla="*/ 2196011 w 2264769"/>
                    <a:gd name="connsiteY5" fmla="*/ 1537307 h 2064064"/>
                    <a:gd name="connsiteX6" fmla="*/ 2220090 w 2264769"/>
                    <a:gd name="connsiteY6" fmla="*/ 1578935 h 2064064"/>
                    <a:gd name="connsiteX7" fmla="*/ 2224313 w 2264769"/>
                    <a:gd name="connsiteY7" fmla="*/ 1912679 h 2064064"/>
                    <a:gd name="connsiteX8" fmla="*/ 1925900 w 2264769"/>
                    <a:gd name="connsiteY8" fmla="*/ 2062187 h 2064064"/>
                    <a:gd name="connsiteX9" fmla="*/ 1905445 w 2264769"/>
                    <a:gd name="connsiteY9" fmla="*/ 2061219 h 2064064"/>
                    <a:gd name="connsiteX10" fmla="*/ 1902399 w 2264769"/>
                    <a:gd name="connsiteY10" fmla="*/ 2064064 h 2064064"/>
                    <a:gd name="connsiteX11" fmla="*/ 389291 w 2264769"/>
                    <a:gd name="connsiteY11" fmla="*/ 2064064 h 2064064"/>
                    <a:gd name="connsiteX12" fmla="*/ 385062 w 2264769"/>
                    <a:gd name="connsiteY12" fmla="*/ 2060114 h 2064064"/>
                    <a:gd name="connsiteX13" fmla="*/ 384209 w 2264769"/>
                    <a:gd name="connsiteY13" fmla="*/ 2060285 h 2064064"/>
                    <a:gd name="connsiteX14" fmla="*/ 66671 w 2264769"/>
                    <a:gd name="connsiteY14" fmla="*/ 1957460 h 2064064"/>
                    <a:gd name="connsiteX15" fmla="*/ 57719 w 2264769"/>
                    <a:gd name="connsiteY15" fmla="*/ 1531931 h 2064064"/>
                    <a:gd name="connsiteX16" fmla="*/ 83681 w 2264769"/>
                    <a:gd name="connsiteY16" fmla="*/ 1487416 h 2064064"/>
                    <a:gd name="connsiteX17" fmla="*/ 82471 w 2264769"/>
                    <a:gd name="connsiteY17" fmla="*/ 1479266 h 2064064"/>
                    <a:gd name="connsiteX18" fmla="*/ 821369 w 2264769"/>
                    <a:gd name="connsiteY18" fmla="*/ 205305 h 2064064"/>
                    <a:gd name="connsiteX19" fmla="*/ 823655 w 2264769"/>
                    <a:gd name="connsiteY19" fmla="*/ 204362 h 2064064"/>
                    <a:gd name="connsiteX20" fmla="*/ 827198 w 2264769"/>
                    <a:gd name="connsiteY20" fmla="*/ 203426 h 2064064"/>
                    <a:gd name="connsiteX21" fmla="*/ 841535 w 2264769"/>
                    <a:gd name="connsiteY21" fmla="*/ 177153 h 2064064"/>
                    <a:gd name="connsiteX22" fmla="*/ 1124413 w 2264769"/>
                    <a:gd name="connsiteY22" fmla="*/ 0 h 2064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2264769" h="2064064">
                      <a:moveTo>
                        <a:pt x="1124413" y="0"/>
                      </a:moveTo>
                      <a:cubicBezTo>
                        <a:pt x="1234884" y="0"/>
                        <a:pt x="1334897" y="67699"/>
                        <a:pt x="1407292" y="177153"/>
                      </a:cubicBezTo>
                      <a:lnTo>
                        <a:pt x="1414406" y="190190"/>
                      </a:lnTo>
                      <a:lnTo>
                        <a:pt x="1419467" y="191527"/>
                      </a:lnTo>
                      <a:lnTo>
                        <a:pt x="2197219" y="1532479"/>
                      </a:lnTo>
                      <a:lnTo>
                        <a:pt x="2196011" y="1537307"/>
                      </a:lnTo>
                      <a:lnTo>
                        <a:pt x="2220090" y="1578935"/>
                      </a:lnTo>
                      <a:cubicBezTo>
                        <a:pt x="2275937" y="1697688"/>
                        <a:pt x="2281758" y="1818318"/>
                        <a:pt x="2224313" y="1912679"/>
                      </a:cubicBezTo>
                      <a:cubicBezTo>
                        <a:pt x="2166869" y="2007040"/>
                        <a:pt x="2057037" y="2057265"/>
                        <a:pt x="1925900" y="2062187"/>
                      </a:cubicBezTo>
                      <a:lnTo>
                        <a:pt x="1905445" y="2061219"/>
                      </a:lnTo>
                      <a:lnTo>
                        <a:pt x="1902399" y="2064064"/>
                      </a:lnTo>
                      <a:lnTo>
                        <a:pt x="389291" y="2064064"/>
                      </a:lnTo>
                      <a:lnTo>
                        <a:pt x="385062" y="2060114"/>
                      </a:lnTo>
                      <a:lnTo>
                        <a:pt x="384209" y="2060285"/>
                      </a:lnTo>
                      <a:cubicBezTo>
                        <a:pt x="253827" y="2075184"/>
                        <a:pt x="137680" y="2042086"/>
                        <a:pt x="66671" y="1957460"/>
                      </a:cubicBezTo>
                      <a:cubicBezTo>
                        <a:pt x="-22091" y="1851678"/>
                        <a:pt x="-19317" y="1690420"/>
                        <a:pt x="57719" y="1531931"/>
                      </a:cubicBezTo>
                      <a:lnTo>
                        <a:pt x="83681" y="1487416"/>
                      </a:lnTo>
                      <a:lnTo>
                        <a:pt x="82471" y="1479266"/>
                      </a:lnTo>
                      <a:lnTo>
                        <a:pt x="821369" y="205305"/>
                      </a:lnTo>
                      <a:lnTo>
                        <a:pt x="823655" y="204362"/>
                      </a:lnTo>
                      <a:lnTo>
                        <a:pt x="827198" y="203426"/>
                      </a:lnTo>
                      <a:lnTo>
                        <a:pt x="841535" y="177153"/>
                      </a:lnTo>
                      <a:cubicBezTo>
                        <a:pt x="913930" y="67699"/>
                        <a:pt x="1013942" y="0"/>
                        <a:pt x="1124413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1000">
                      <a:srgbClr val="27408F"/>
                    </a:gs>
                    <a:gs pos="100000">
                      <a:srgbClr val="7030A0">
                        <a:alpha val="58000"/>
                      </a:srgbClr>
                    </a:gs>
                  </a:gsLst>
                  <a:lin ang="0" scaled="0"/>
                  <a:tileRect/>
                </a:gra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BE187674-842B-4823-BEE0-8CEB659DB03A}"/>
                  </a:ext>
                </a:extLst>
              </p:cNvPr>
              <p:cNvSpPr txBox="1"/>
              <p:nvPr/>
            </p:nvSpPr>
            <p:spPr>
              <a:xfrm>
                <a:off x="1739942" y="2828835"/>
                <a:ext cx="300729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8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PART/</a:t>
                </a:r>
                <a:r>
                  <a:rPr kumimoji="0" lang="en-US" altLang="zh-CN" sz="72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0</a:t>
                </a:r>
                <a:r>
                  <a:rPr lang="en-US" altLang="zh-TW" sz="7200" noProof="0" dirty="0">
                    <a:solidFill>
                      <a:prstClr val="white"/>
                    </a:solidFill>
                    <a:latin typeface="微软雅黑" panose="020F0502020204030204"/>
                    <a:ea typeface="微软雅黑"/>
                    <a:cs typeface="+mn-ea"/>
                    <a:sym typeface="+mn-lt"/>
                  </a:rPr>
                  <a:t>4</a:t>
                </a:r>
                <a:endParaRPr kumimoji="0" lang="zh-CN" altLang="en-US" sz="6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F0502020204030204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14" name="任意多边形 42">
              <a:extLst>
                <a:ext uri="{FF2B5EF4-FFF2-40B4-BE49-F238E27FC236}">
                  <a16:creationId xmlns:a16="http://schemas.microsoft.com/office/drawing/2014/main" id="{60865455-8270-42B0-AFAD-D3180086EC63}"/>
                </a:ext>
              </a:extLst>
            </p:cNvPr>
            <p:cNvSpPr/>
            <p:nvPr/>
          </p:nvSpPr>
          <p:spPr>
            <a:xfrm rot="5400000">
              <a:off x="1246358" y="3769633"/>
              <a:ext cx="831359" cy="725258"/>
            </a:xfrm>
            <a:custGeom>
              <a:avLst/>
              <a:gdLst>
                <a:gd name="connsiteX0" fmla="*/ 1124413 w 2264769"/>
                <a:gd name="connsiteY0" fmla="*/ 0 h 2064064"/>
                <a:gd name="connsiteX1" fmla="*/ 1407292 w 2264769"/>
                <a:gd name="connsiteY1" fmla="*/ 177153 h 2064064"/>
                <a:gd name="connsiteX2" fmla="*/ 1414406 w 2264769"/>
                <a:gd name="connsiteY2" fmla="*/ 190190 h 2064064"/>
                <a:gd name="connsiteX3" fmla="*/ 1419467 w 2264769"/>
                <a:gd name="connsiteY3" fmla="*/ 191527 h 2064064"/>
                <a:gd name="connsiteX4" fmla="*/ 2197219 w 2264769"/>
                <a:gd name="connsiteY4" fmla="*/ 1532479 h 2064064"/>
                <a:gd name="connsiteX5" fmla="*/ 2196011 w 2264769"/>
                <a:gd name="connsiteY5" fmla="*/ 1537307 h 2064064"/>
                <a:gd name="connsiteX6" fmla="*/ 2220090 w 2264769"/>
                <a:gd name="connsiteY6" fmla="*/ 1578935 h 2064064"/>
                <a:gd name="connsiteX7" fmla="*/ 2224313 w 2264769"/>
                <a:gd name="connsiteY7" fmla="*/ 1912679 h 2064064"/>
                <a:gd name="connsiteX8" fmla="*/ 1925900 w 2264769"/>
                <a:gd name="connsiteY8" fmla="*/ 2062187 h 2064064"/>
                <a:gd name="connsiteX9" fmla="*/ 1905445 w 2264769"/>
                <a:gd name="connsiteY9" fmla="*/ 2061219 h 2064064"/>
                <a:gd name="connsiteX10" fmla="*/ 1902399 w 2264769"/>
                <a:gd name="connsiteY10" fmla="*/ 2064064 h 2064064"/>
                <a:gd name="connsiteX11" fmla="*/ 389291 w 2264769"/>
                <a:gd name="connsiteY11" fmla="*/ 2064064 h 2064064"/>
                <a:gd name="connsiteX12" fmla="*/ 385062 w 2264769"/>
                <a:gd name="connsiteY12" fmla="*/ 2060114 h 2064064"/>
                <a:gd name="connsiteX13" fmla="*/ 384209 w 2264769"/>
                <a:gd name="connsiteY13" fmla="*/ 2060285 h 2064064"/>
                <a:gd name="connsiteX14" fmla="*/ 66671 w 2264769"/>
                <a:gd name="connsiteY14" fmla="*/ 1957460 h 2064064"/>
                <a:gd name="connsiteX15" fmla="*/ 57719 w 2264769"/>
                <a:gd name="connsiteY15" fmla="*/ 1531931 h 2064064"/>
                <a:gd name="connsiteX16" fmla="*/ 83681 w 2264769"/>
                <a:gd name="connsiteY16" fmla="*/ 1487416 h 2064064"/>
                <a:gd name="connsiteX17" fmla="*/ 82471 w 2264769"/>
                <a:gd name="connsiteY17" fmla="*/ 1479266 h 2064064"/>
                <a:gd name="connsiteX18" fmla="*/ 821369 w 2264769"/>
                <a:gd name="connsiteY18" fmla="*/ 205305 h 2064064"/>
                <a:gd name="connsiteX19" fmla="*/ 823655 w 2264769"/>
                <a:gd name="connsiteY19" fmla="*/ 204362 h 2064064"/>
                <a:gd name="connsiteX20" fmla="*/ 827198 w 2264769"/>
                <a:gd name="connsiteY20" fmla="*/ 203426 h 2064064"/>
                <a:gd name="connsiteX21" fmla="*/ 841535 w 2264769"/>
                <a:gd name="connsiteY21" fmla="*/ 177153 h 2064064"/>
                <a:gd name="connsiteX22" fmla="*/ 1124413 w 2264769"/>
                <a:gd name="connsiteY22" fmla="*/ 0 h 206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64769" h="2064064">
                  <a:moveTo>
                    <a:pt x="1124413" y="0"/>
                  </a:moveTo>
                  <a:cubicBezTo>
                    <a:pt x="1234884" y="0"/>
                    <a:pt x="1334897" y="67699"/>
                    <a:pt x="1407292" y="177153"/>
                  </a:cubicBezTo>
                  <a:lnTo>
                    <a:pt x="1414406" y="190190"/>
                  </a:lnTo>
                  <a:lnTo>
                    <a:pt x="1419467" y="191527"/>
                  </a:lnTo>
                  <a:lnTo>
                    <a:pt x="2197219" y="1532479"/>
                  </a:lnTo>
                  <a:lnTo>
                    <a:pt x="2196011" y="1537307"/>
                  </a:lnTo>
                  <a:lnTo>
                    <a:pt x="2220090" y="1578935"/>
                  </a:lnTo>
                  <a:cubicBezTo>
                    <a:pt x="2275937" y="1697688"/>
                    <a:pt x="2281758" y="1818318"/>
                    <a:pt x="2224313" y="1912679"/>
                  </a:cubicBezTo>
                  <a:cubicBezTo>
                    <a:pt x="2166869" y="2007040"/>
                    <a:pt x="2057037" y="2057265"/>
                    <a:pt x="1925900" y="2062187"/>
                  </a:cubicBezTo>
                  <a:lnTo>
                    <a:pt x="1905445" y="2061219"/>
                  </a:lnTo>
                  <a:lnTo>
                    <a:pt x="1902399" y="2064064"/>
                  </a:lnTo>
                  <a:lnTo>
                    <a:pt x="389291" y="2064064"/>
                  </a:lnTo>
                  <a:lnTo>
                    <a:pt x="385062" y="2060114"/>
                  </a:lnTo>
                  <a:lnTo>
                    <a:pt x="384209" y="2060285"/>
                  </a:lnTo>
                  <a:cubicBezTo>
                    <a:pt x="253827" y="2075184"/>
                    <a:pt x="137680" y="2042086"/>
                    <a:pt x="66671" y="1957460"/>
                  </a:cubicBezTo>
                  <a:cubicBezTo>
                    <a:pt x="-22091" y="1851678"/>
                    <a:pt x="-19317" y="1690420"/>
                    <a:pt x="57719" y="1531931"/>
                  </a:cubicBezTo>
                  <a:lnTo>
                    <a:pt x="83681" y="1487416"/>
                  </a:lnTo>
                  <a:lnTo>
                    <a:pt x="82471" y="1479266"/>
                  </a:lnTo>
                  <a:lnTo>
                    <a:pt x="821369" y="205305"/>
                  </a:lnTo>
                  <a:lnTo>
                    <a:pt x="823655" y="204362"/>
                  </a:lnTo>
                  <a:lnTo>
                    <a:pt x="827198" y="203426"/>
                  </a:lnTo>
                  <a:lnTo>
                    <a:pt x="841535" y="177153"/>
                  </a:lnTo>
                  <a:cubicBezTo>
                    <a:pt x="913930" y="67699"/>
                    <a:pt x="1013942" y="0"/>
                    <a:pt x="1124413" y="0"/>
                  </a:cubicBezTo>
                  <a:close/>
                </a:path>
              </a:pathLst>
            </a:custGeom>
            <a:noFill/>
            <a:ln w="63500" cap="flat" cmpd="sng" algn="ctr">
              <a:solidFill>
                <a:srgbClr val="07F356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endParaRPr>
            </a:p>
          </p:txBody>
        </p:sp>
      </p:grpSp>
      <p:sp>
        <p:nvSpPr>
          <p:cNvPr id="15" name="任意多边形 42">
            <a:extLst>
              <a:ext uri="{FF2B5EF4-FFF2-40B4-BE49-F238E27FC236}">
                <a16:creationId xmlns:a16="http://schemas.microsoft.com/office/drawing/2014/main" id="{8865EDAC-1336-42D0-BCD2-EAC6B0C3C9DD}"/>
              </a:ext>
            </a:extLst>
          </p:cNvPr>
          <p:cNvSpPr/>
          <p:nvPr/>
        </p:nvSpPr>
        <p:spPr>
          <a:xfrm rot="10219290">
            <a:off x="11063952" y="1357712"/>
            <a:ext cx="913632" cy="797031"/>
          </a:xfrm>
          <a:custGeom>
            <a:avLst/>
            <a:gdLst>
              <a:gd name="connsiteX0" fmla="*/ 1124413 w 2264769"/>
              <a:gd name="connsiteY0" fmla="*/ 0 h 2064064"/>
              <a:gd name="connsiteX1" fmla="*/ 1407292 w 2264769"/>
              <a:gd name="connsiteY1" fmla="*/ 177153 h 2064064"/>
              <a:gd name="connsiteX2" fmla="*/ 1414406 w 2264769"/>
              <a:gd name="connsiteY2" fmla="*/ 190190 h 2064064"/>
              <a:gd name="connsiteX3" fmla="*/ 1419467 w 2264769"/>
              <a:gd name="connsiteY3" fmla="*/ 191527 h 2064064"/>
              <a:gd name="connsiteX4" fmla="*/ 2197219 w 2264769"/>
              <a:gd name="connsiteY4" fmla="*/ 1532479 h 2064064"/>
              <a:gd name="connsiteX5" fmla="*/ 2196011 w 2264769"/>
              <a:gd name="connsiteY5" fmla="*/ 1537307 h 2064064"/>
              <a:gd name="connsiteX6" fmla="*/ 2220090 w 2264769"/>
              <a:gd name="connsiteY6" fmla="*/ 1578935 h 2064064"/>
              <a:gd name="connsiteX7" fmla="*/ 2224313 w 2264769"/>
              <a:gd name="connsiteY7" fmla="*/ 1912679 h 2064064"/>
              <a:gd name="connsiteX8" fmla="*/ 1925900 w 2264769"/>
              <a:gd name="connsiteY8" fmla="*/ 2062187 h 2064064"/>
              <a:gd name="connsiteX9" fmla="*/ 1905445 w 2264769"/>
              <a:gd name="connsiteY9" fmla="*/ 2061219 h 2064064"/>
              <a:gd name="connsiteX10" fmla="*/ 1902399 w 2264769"/>
              <a:gd name="connsiteY10" fmla="*/ 2064064 h 2064064"/>
              <a:gd name="connsiteX11" fmla="*/ 389291 w 2264769"/>
              <a:gd name="connsiteY11" fmla="*/ 2064064 h 2064064"/>
              <a:gd name="connsiteX12" fmla="*/ 385062 w 2264769"/>
              <a:gd name="connsiteY12" fmla="*/ 2060114 h 2064064"/>
              <a:gd name="connsiteX13" fmla="*/ 384209 w 2264769"/>
              <a:gd name="connsiteY13" fmla="*/ 2060285 h 2064064"/>
              <a:gd name="connsiteX14" fmla="*/ 66671 w 2264769"/>
              <a:gd name="connsiteY14" fmla="*/ 1957460 h 2064064"/>
              <a:gd name="connsiteX15" fmla="*/ 57719 w 2264769"/>
              <a:gd name="connsiteY15" fmla="*/ 1531931 h 2064064"/>
              <a:gd name="connsiteX16" fmla="*/ 83681 w 2264769"/>
              <a:gd name="connsiteY16" fmla="*/ 1487416 h 2064064"/>
              <a:gd name="connsiteX17" fmla="*/ 82471 w 2264769"/>
              <a:gd name="connsiteY17" fmla="*/ 1479266 h 2064064"/>
              <a:gd name="connsiteX18" fmla="*/ 821369 w 2264769"/>
              <a:gd name="connsiteY18" fmla="*/ 205305 h 2064064"/>
              <a:gd name="connsiteX19" fmla="*/ 823655 w 2264769"/>
              <a:gd name="connsiteY19" fmla="*/ 204362 h 2064064"/>
              <a:gd name="connsiteX20" fmla="*/ 827198 w 2264769"/>
              <a:gd name="connsiteY20" fmla="*/ 203426 h 2064064"/>
              <a:gd name="connsiteX21" fmla="*/ 841535 w 2264769"/>
              <a:gd name="connsiteY21" fmla="*/ 177153 h 2064064"/>
              <a:gd name="connsiteX22" fmla="*/ 1124413 w 2264769"/>
              <a:gd name="connsiteY22" fmla="*/ 0 h 206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4769" h="2064064">
                <a:moveTo>
                  <a:pt x="1124413" y="0"/>
                </a:moveTo>
                <a:cubicBezTo>
                  <a:pt x="1234884" y="0"/>
                  <a:pt x="1334897" y="67699"/>
                  <a:pt x="1407292" y="177153"/>
                </a:cubicBezTo>
                <a:lnTo>
                  <a:pt x="1414406" y="190190"/>
                </a:lnTo>
                <a:lnTo>
                  <a:pt x="1419467" y="191527"/>
                </a:lnTo>
                <a:lnTo>
                  <a:pt x="2197219" y="1532479"/>
                </a:lnTo>
                <a:lnTo>
                  <a:pt x="2196011" y="1537307"/>
                </a:lnTo>
                <a:lnTo>
                  <a:pt x="2220090" y="1578935"/>
                </a:lnTo>
                <a:cubicBezTo>
                  <a:pt x="2275937" y="1697688"/>
                  <a:pt x="2281758" y="1818318"/>
                  <a:pt x="2224313" y="1912679"/>
                </a:cubicBezTo>
                <a:cubicBezTo>
                  <a:pt x="2166869" y="2007040"/>
                  <a:pt x="2057037" y="2057265"/>
                  <a:pt x="1925900" y="2062187"/>
                </a:cubicBezTo>
                <a:lnTo>
                  <a:pt x="1905445" y="2061219"/>
                </a:lnTo>
                <a:lnTo>
                  <a:pt x="1902399" y="2064064"/>
                </a:lnTo>
                <a:lnTo>
                  <a:pt x="389291" y="2064064"/>
                </a:lnTo>
                <a:lnTo>
                  <a:pt x="385062" y="2060114"/>
                </a:lnTo>
                <a:lnTo>
                  <a:pt x="384209" y="2060285"/>
                </a:lnTo>
                <a:cubicBezTo>
                  <a:pt x="253827" y="2075184"/>
                  <a:pt x="137680" y="2042086"/>
                  <a:pt x="66671" y="1957460"/>
                </a:cubicBezTo>
                <a:cubicBezTo>
                  <a:pt x="-22091" y="1851678"/>
                  <a:pt x="-19317" y="1690420"/>
                  <a:pt x="57719" y="1531931"/>
                </a:cubicBezTo>
                <a:lnTo>
                  <a:pt x="83681" y="1487416"/>
                </a:lnTo>
                <a:lnTo>
                  <a:pt x="82471" y="1479266"/>
                </a:lnTo>
                <a:lnTo>
                  <a:pt x="821369" y="205305"/>
                </a:lnTo>
                <a:lnTo>
                  <a:pt x="823655" y="204362"/>
                </a:lnTo>
                <a:lnTo>
                  <a:pt x="827198" y="203426"/>
                </a:lnTo>
                <a:lnTo>
                  <a:pt x="841535" y="177153"/>
                </a:lnTo>
                <a:cubicBezTo>
                  <a:pt x="913930" y="67699"/>
                  <a:pt x="1013942" y="0"/>
                  <a:pt x="1124413" y="0"/>
                </a:cubicBezTo>
                <a:close/>
              </a:path>
            </a:pathLst>
          </a:custGeom>
          <a:gradFill>
            <a:gsLst>
              <a:gs pos="0">
                <a:srgbClr val="07F757">
                  <a:alpha val="93725"/>
                </a:srgbClr>
              </a:gs>
              <a:gs pos="100000">
                <a:srgbClr val="36DEA6">
                  <a:alpha val="51000"/>
                </a:srgbClr>
              </a:gs>
            </a:gsLst>
            <a:lin ang="0" scaled="0"/>
          </a:gra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527C0592-D6EF-4A50-AAE8-2107D7877CB4}"/>
              </a:ext>
            </a:extLst>
          </p:cNvPr>
          <p:cNvSpPr/>
          <p:nvPr/>
        </p:nvSpPr>
        <p:spPr>
          <a:xfrm flipV="1">
            <a:off x="513349" y="6160036"/>
            <a:ext cx="930442" cy="232791"/>
          </a:xfrm>
          <a:custGeom>
            <a:avLst/>
            <a:gdLst>
              <a:gd name="connsiteX0" fmla="*/ 0 w 2486526"/>
              <a:gd name="connsiteY0" fmla="*/ 401185 h 465581"/>
              <a:gd name="connsiteX1" fmla="*/ 529389 w 2486526"/>
              <a:gd name="connsiteY1" fmla="*/ 132 h 465581"/>
              <a:gd name="connsiteX2" fmla="*/ 1042737 w 2486526"/>
              <a:gd name="connsiteY2" fmla="*/ 353058 h 465581"/>
              <a:gd name="connsiteX3" fmla="*/ 1604210 w 2486526"/>
              <a:gd name="connsiteY3" fmla="*/ 16174 h 465581"/>
              <a:gd name="connsiteX4" fmla="*/ 2101516 w 2486526"/>
              <a:gd name="connsiteY4" fmla="*/ 465353 h 465581"/>
              <a:gd name="connsiteX5" fmla="*/ 2486526 w 2486526"/>
              <a:gd name="connsiteY5" fmla="*/ 64300 h 46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6526" h="465581">
                <a:moveTo>
                  <a:pt x="0" y="401185"/>
                </a:moveTo>
                <a:cubicBezTo>
                  <a:pt x="177800" y="204669"/>
                  <a:pt x="355600" y="8153"/>
                  <a:pt x="529389" y="132"/>
                </a:cubicBezTo>
                <a:cubicBezTo>
                  <a:pt x="703178" y="-7889"/>
                  <a:pt x="863600" y="350384"/>
                  <a:pt x="1042737" y="353058"/>
                </a:cubicBezTo>
                <a:cubicBezTo>
                  <a:pt x="1221874" y="355732"/>
                  <a:pt x="1427747" y="-2542"/>
                  <a:pt x="1604210" y="16174"/>
                </a:cubicBezTo>
                <a:cubicBezTo>
                  <a:pt x="1780673" y="34890"/>
                  <a:pt x="1954463" y="457332"/>
                  <a:pt x="2101516" y="465353"/>
                </a:cubicBezTo>
                <a:cubicBezTo>
                  <a:pt x="2248569" y="473374"/>
                  <a:pt x="2367547" y="268837"/>
                  <a:pt x="2486526" y="64300"/>
                </a:cubicBezTo>
              </a:path>
            </a:pathLst>
          </a:cu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B7945AE-E860-4523-A2CC-378DAD7C47E8}"/>
              </a:ext>
            </a:extLst>
          </p:cNvPr>
          <p:cNvSpPr txBox="1"/>
          <p:nvPr/>
        </p:nvSpPr>
        <p:spPr>
          <a:xfrm>
            <a:off x="5934889" y="3013500"/>
            <a:ext cx="4034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b="1" noProof="0" dirty="0">
                <a:solidFill>
                  <a:prstClr val="white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DEMO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3658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5z45yrt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245</Words>
  <Application>Microsoft Office PowerPoint</Application>
  <PresentationFormat>寬螢幕</PresentationFormat>
  <Paragraphs>55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微软雅黑</vt:lpstr>
      <vt:lpstr>思源宋体 CN</vt:lpstr>
      <vt:lpstr>Arial</vt:lpstr>
      <vt:lpstr>Wingdings</vt:lpstr>
      <vt:lpstr>第一PPT，www.1ppt.com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秉棋 張</dc:creator>
  <cp:lastModifiedBy>RISE</cp:lastModifiedBy>
  <cp:revision>5</cp:revision>
  <dcterms:created xsi:type="dcterms:W3CDTF">2022-06-07T06:47:50Z</dcterms:created>
  <dcterms:modified xsi:type="dcterms:W3CDTF">2022-06-08T03:00:24Z</dcterms:modified>
</cp:coreProperties>
</file>

<file path=docProps/thumbnail.jpeg>
</file>